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9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10.xml" ContentType="application/vnd.openxmlformats-officedocument.themeOverrid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notesMasterIdLst>
    <p:notesMasterId r:id="rId4"/>
  </p:notesMasterIdLst>
  <p:sldIdLst>
    <p:sldId id="268" r:id="rId2"/>
    <p:sldId id="269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7A50"/>
    <a:srgbClr val="080808"/>
    <a:srgbClr val="CC9B00"/>
    <a:srgbClr val="538131"/>
    <a:srgbClr val="318131"/>
    <a:srgbClr val="4E5228"/>
    <a:srgbClr val="007A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2" autoAdjust="0"/>
    <p:restoredTop sz="94660"/>
  </p:normalViewPr>
  <p:slideViewPr>
    <p:cSldViewPr>
      <p:cViewPr varScale="1">
        <p:scale>
          <a:sx n="54" d="100"/>
          <a:sy n="54" d="100"/>
        </p:scale>
        <p:origin x="31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Office_Excel1.xlsx"/><Relationship Id="rId1" Type="http://schemas.openxmlformats.org/officeDocument/2006/relationships/themeOverride" Target="../theme/themeOverride9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2.xlsx"/><Relationship Id="rId2" Type="http://schemas.openxmlformats.org/officeDocument/2006/relationships/image" Target="../media/image5.jpeg"/><Relationship Id="rId1" Type="http://schemas.openxmlformats.org/officeDocument/2006/relationships/themeOverride" Target="../theme/themeOverride10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971185019846326"/>
          <c:y val="0.1471039902445041"/>
          <c:w val="0.75741252815838966"/>
          <c:h val="0.6416374640465406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2DA2BF"/>
            </a:solidFill>
            <a:ln>
              <a:noFill/>
              <a:round/>
            </a:ln>
            <a:effectLst/>
            <a:scene3d>
              <a:camera prst="orthographicFront"/>
              <a:lightRig rig="threePt" dir="t">
                <a:rot lat="0" lon="0" rev="2400000"/>
              </a:lightRig>
            </a:scene3d>
            <a:sp3d prstMaterial="plastic">
              <a:bevelT w="254000" h="177800"/>
              <a:bevelB w="254000" h="635000" prst="softRound"/>
            </a:sp3d>
          </c:spPr>
          <c:explosion val="5"/>
          <c:dPt>
            <c:idx val="0"/>
            <c:bubble3D val="0"/>
            <c:spPr>
              <a:solidFill>
                <a:srgbClr val="538131">
                  <a:alpha val="80000"/>
                </a:srgbClr>
              </a:solidFill>
              <a:ln>
                <a:solidFill>
                  <a:srgbClr val="318131"/>
                </a:solidFill>
              </a:ln>
              <a:scene3d>
                <a:camera prst="orthographicFront"/>
                <a:lightRig rig="threePt" dir="t">
                  <a:rot lat="0" lon="0" rev="2400000"/>
                </a:lightRig>
              </a:scene3d>
              <a:sp3d prstMaterial="plastic">
                <a:bevelT w="254000" h="177800"/>
                <a:bevelB w="254000" h="635000" prst="softRound"/>
              </a:sp3d>
            </c:spPr>
          </c:dPt>
          <c:dPt>
            <c:idx val="1"/>
            <c:bubble3D val="0"/>
            <c:spPr>
              <a:solidFill>
                <a:srgbClr val="9A7A50">
                  <a:alpha val="80000"/>
                </a:srgbClr>
              </a:solidFill>
              <a:scene3d>
                <a:camera prst="orthographicFront"/>
                <a:lightRig rig="threePt" dir="t">
                  <a:rot lat="0" lon="0" rev="2400000"/>
                </a:lightRig>
              </a:scene3d>
              <a:sp3d prstMaterial="plastic">
                <a:bevelT w="254000" h="177800"/>
                <a:bevelB w="254000" h="635000" prst="softRound"/>
              </a:sp3d>
            </c:spPr>
          </c:dPt>
          <c:dPt>
            <c:idx val="2"/>
            <c:bubble3D val="0"/>
            <c:spPr>
              <a:solidFill>
                <a:schemeClr val="bg2">
                  <a:lumMod val="50000"/>
                </a:schemeClr>
              </a:solidFill>
              <a:scene3d>
                <a:camera prst="orthographicFront"/>
                <a:lightRig rig="threePt" dir="t">
                  <a:rot lat="0" lon="0" rev="2400000"/>
                </a:lightRig>
              </a:scene3d>
              <a:sp3d prstMaterial="plastic">
                <a:bevelT w="254000" h="177800"/>
                <a:bevelB w="254000" h="635000" prst="softRound"/>
              </a:sp3d>
            </c:spPr>
          </c:dPt>
          <c:dPt>
            <c:idx val="3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  <a:round/>
              </a:ln>
              <a:effectLst/>
              <a:scene3d>
                <a:camera prst="orthographicFront"/>
                <a:lightRig rig="threePt" dir="t">
                  <a:rot lat="0" lon="0" rev="2400000"/>
                </a:lightRig>
              </a:scene3d>
              <a:sp3d prstMaterial="plastic">
                <a:bevelT w="254000" h="177800"/>
                <a:bevelB w="254000" h="635000" prst="softRound"/>
              </a:sp3d>
            </c:spPr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  <a:round/>
              </a:ln>
              <a:effectLst/>
              <a:scene3d>
                <a:camera prst="orthographicFront"/>
                <a:lightRig rig="threePt" dir="t">
                  <a:rot lat="0" lon="0" rev="2400000"/>
                </a:lightRig>
              </a:scene3d>
              <a:sp3d prstMaterial="plastic">
                <a:bevelT w="254000" h="177800"/>
                <a:bevelB w="254000" h="635000" prst="softRound"/>
              </a:sp3d>
            </c:spPr>
          </c:dPt>
          <c:cat>
            <c:strRef>
              <c:f>Лист1!$A$2:$A$6</c:f>
              <c:strCache>
                <c:ptCount val="2"/>
                <c:pt idx="0">
                  <c:v>бізнес</c:v>
                </c:pt>
                <c:pt idx="1">
                  <c:v>бюджетна фсера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1636.3</c:v>
                </c:pt>
                <c:pt idx="1">
                  <c:v>1205.5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65"/>
        <c:holeSize val="50"/>
      </c:doughnutChart>
      <c:spPr>
        <a:noFill/>
        <a:ln w="19050">
          <a:noFill/>
        </a:ln>
      </c:spPr>
    </c:plotArea>
    <c:plotVisOnly val="1"/>
    <c:dispBlanksAs val="zero"/>
    <c:showDLblsOverMax val="0"/>
  </c:chart>
  <c:txPr>
    <a:bodyPr/>
    <a:lstStyle/>
    <a:p>
      <a:pPr>
        <a:defRPr sz="1350"/>
      </a:pPr>
      <a:endParaRPr lang="uk-UA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809478376276518"/>
          <c:y val="0.17199318074343817"/>
          <c:w val="0.87948349430100992"/>
          <c:h val="0.5099219134381926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Сфера підприємництва</c:v>
                </c:pt>
              </c:strCache>
            </c:strRef>
          </c:tx>
          <c:spPr>
            <a:ln>
              <a:solidFill>
                <a:schemeClr val="accent5">
                  <a:lumMod val="50000"/>
                </a:schemeClr>
              </a:solidFill>
            </a:ln>
          </c:spPr>
          <c:marker>
            <c:symbol val="square"/>
            <c:size val="6"/>
          </c:marker>
          <c:dLbls>
            <c:dLbl>
              <c:idx val="0"/>
              <c:layout>
                <c:manualLayout>
                  <c:x val="-4.8263218501247623E-2"/>
                  <c:y val="-5.59482548668209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3029956131000464E-2"/>
                  <c:y val="-5.92884491872281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5413324945876988E-2"/>
                  <c:y val="-5.92884491872281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7796693760753422E-2"/>
                  <c:y val="-3.92472832647848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8263218501247623E-2"/>
                  <c:y val="-5.92884491872281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8263218501247519E-2"/>
                  <c:y val="-4.59276719055993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5.3029956131000464E-2"/>
                  <c:y val="-6.26286435076353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5343310202770264E-2"/>
                  <c:y val="-4.59276719055993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9988019349201448E-2"/>
                  <c:y val="-3.41267452696244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 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</c:strCache>
            </c:strRef>
          </c:cat>
          <c:val>
            <c:numRef>
              <c:f>Лист1!$B$2:$B$10</c:f>
              <c:numCache>
                <c:formatCode>0.0</c:formatCode>
                <c:ptCount val="9"/>
                <c:pt idx="0">
                  <c:v>128.39844995582092</c:v>
                </c:pt>
                <c:pt idx="1">
                  <c:v>124.33859460755404</c:v>
                </c:pt>
                <c:pt idx="2">
                  <c:v>124.76868725472831</c:v>
                </c:pt>
                <c:pt idx="3">
                  <c:v>126.93108880303051</c:v>
                </c:pt>
                <c:pt idx="4">
                  <c:v>126.65572844066021</c:v>
                </c:pt>
                <c:pt idx="5">
                  <c:v>129.0546080191049</c:v>
                </c:pt>
                <c:pt idx="6">
                  <c:v>130.92781831853941</c:v>
                </c:pt>
                <c:pt idx="7">
                  <c:v>131.21629784303761</c:v>
                </c:pt>
                <c:pt idx="8">
                  <c:v>130.51321914303716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7D6-46ED-880A-D7BB8DD48D6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Бюджетна сфера</c:v>
                </c:pt>
              </c:strCache>
            </c:strRef>
          </c:tx>
          <c:dLbls>
            <c:dLbl>
              <c:idx val="0"/>
              <c:layout>
                <c:manualLayout>
                  <c:x val="-4.9454902908685823E-2"/>
                  <c:y val="5.09377003787833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4221640538438726E-2"/>
                  <c:y val="6.76389349882463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4688165278932955E-2"/>
                  <c:y val="4.75977690658028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7071534093809403E-2"/>
                  <c:y val="4.75977690658028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6.1371746983067882E-2"/>
                  <c:y val="6.09585463474317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9454902908685788E-2"/>
                  <c:y val="5.7618352027024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4.2304796464056563E-2"/>
                  <c:y val="4.42575747453957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5343310202770264E-2"/>
                  <c:y val="3.75771861045812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9988019349201448E-2"/>
                  <c:y val="4.52375286462187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січень</c:v>
                </c:pt>
                <c:pt idx="1">
                  <c:v>лютий </c:v>
                </c:pt>
                <c:pt idx="2">
                  <c:v>березень</c:v>
                </c:pt>
                <c:pt idx="3">
                  <c:v>квітень 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</c:strCache>
            </c:strRef>
          </c:cat>
          <c:val>
            <c:numRef>
              <c:f>Лист1!$C$2:$C$10</c:f>
              <c:numCache>
                <c:formatCode>0.0</c:formatCode>
                <c:ptCount val="9"/>
                <c:pt idx="0">
                  <c:v>123.80352492695951</c:v>
                </c:pt>
                <c:pt idx="1">
                  <c:v>123.88290228652492</c:v>
                </c:pt>
                <c:pt idx="2">
                  <c:v>122.52104514617434</c:v>
                </c:pt>
                <c:pt idx="3">
                  <c:v>122.31447346597562</c:v>
                </c:pt>
                <c:pt idx="4">
                  <c:v>122.26139677393621</c:v>
                </c:pt>
                <c:pt idx="5" formatCode="General">
                  <c:v>123.30041930115794</c:v>
                </c:pt>
                <c:pt idx="6" formatCode="General">
                  <c:v>122.34033956932879</c:v>
                </c:pt>
                <c:pt idx="7" formatCode="General">
                  <c:v>122.56971975058485</c:v>
                </c:pt>
                <c:pt idx="8" formatCode="General">
                  <c:v>122.69464644436989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1695512"/>
        <c:axId val="48570648"/>
      </c:lineChart>
      <c:catAx>
        <c:axId val="221695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uk-UA"/>
          </a:p>
        </c:txPr>
        <c:crossAx val="48570648"/>
        <c:crosses val="autoZero"/>
        <c:auto val="1"/>
        <c:lblAlgn val="ctr"/>
        <c:lblOffset val="100"/>
        <c:tickLblSkip val="1"/>
        <c:noMultiLvlLbl val="0"/>
      </c:catAx>
      <c:valAx>
        <c:axId val="48570648"/>
        <c:scaling>
          <c:orientation val="minMax"/>
          <c:max val="150"/>
        </c:scaling>
        <c:delete val="0"/>
        <c:axPos val="l"/>
        <c:majorGridlines>
          <c:spPr>
            <a:ln>
              <a:noFill/>
            </a:ln>
          </c:spPr>
        </c:majorGridlines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uk-UA"/>
          </a:p>
        </c:txPr>
        <c:crossAx val="221695512"/>
        <c:crossesAt val="1"/>
        <c:crossBetween val="between"/>
        <c:majorUnit val="50"/>
      </c:valAx>
    </c:plotArea>
    <c:legend>
      <c:legendPos val="r"/>
      <c:layout>
        <c:manualLayout>
          <c:xMode val="edge"/>
          <c:yMode val="edge"/>
          <c:x val="3.2210874874543244E-2"/>
          <c:y val="0.86963168965965265"/>
          <c:w val="0.3242334935757889"/>
          <c:h val="0.10770828250670916"/>
        </c:manualLayout>
      </c:layout>
      <c:overlay val="0"/>
      <c:txPr>
        <a:bodyPr/>
        <a:lstStyle/>
        <a:p>
          <a:pPr>
            <a:defRPr sz="10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zero"/>
    <c:showDLblsOverMax val="0"/>
  </c:chart>
  <c:spPr>
    <a:blipFill dpi="0" rotWithShape="1">
      <a:blip xmlns:r="http://schemas.openxmlformats.org/officeDocument/2006/relationships" r:embed="rId2">
        <a:alphaModFix amt="20000"/>
      </a:blip>
      <a:srcRect/>
      <a:stretch>
        <a:fillRect/>
      </a:stretch>
    </a:blipFill>
  </c:spPr>
  <c:txPr>
    <a:bodyPr/>
    <a:lstStyle/>
    <a:p>
      <a:pPr>
        <a:defRPr sz="1800"/>
      </a:pPr>
      <a:endParaRPr lang="uk-UA"/>
    </a:p>
  </c:txPr>
  <c:externalData r:id="rId3">
    <c:autoUpdate val="0"/>
  </c:externalData>
  <c:userShapes r:id="rId4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0.2931</cdr:x>
      <cdr:y>0</cdr:y>
    </cdr:from>
    <cdr:to>
      <cdr:x>0.72414</cdr:x>
      <cdr:y>0.09524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14446" y="0"/>
          <a:ext cx="1785950" cy="4286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uk-UA" sz="13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0.58163</cdr:x>
      <cdr:y>0.03508</cdr:y>
    </cdr:from>
    <cdr:to>
      <cdr:x>0.94898</cdr:x>
      <cdr:y>0.24093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052219" y="176823"/>
          <a:ext cx="1296154" cy="10376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uk-UA" b="1" dirty="0" smtClean="0">
              <a:latin typeface="Times New Roman" pitchFamily="18" charset="0"/>
              <a:cs typeface="Times New Roman" pitchFamily="18" charset="0"/>
            </a:rPr>
            <a:t>Частка в загальних надходженнях 59,6%; 2025 – 58,1%</a:t>
          </a:r>
          <a:endParaRPr lang="uk-UA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0.13265</cdr:x>
      <cdr:y>0.70651</cdr:y>
    </cdr:from>
    <cdr:to>
      <cdr:x>0.24174</cdr:x>
      <cdr:y>0.78525</cdr:y>
    </cdr:to>
    <cdr:sp macro="" textlink="">
      <cdr:nvSpPr>
        <cdr:cNvPr id="7" name="Прямая со стрелкой 6"/>
        <cdr:cNvSpPr/>
      </cdr:nvSpPr>
      <cdr:spPr>
        <a:xfrm xmlns:a="http://schemas.openxmlformats.org/drawingml/2006/main" rot="10800000" flipH="1">
          <a:off x="468052" y="3561205"/>
          <a:ext cx="384912" cy="396893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 b="1" cap="none" spc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0.5306</cdr:x>
      <cdr:y>0.07794</cdr:y>
    </cdr:from>
    <cdr:to>
      <cdr:x>0.64286</cdr:x>
      <cdr:y>0.15668</cdr:y>
    </cdr:to>
    <cdr:sp macro="" textlink="">
      <cdr:nvSpPr>
        <cdr:cNvPr id="9" name="Прямая со стрелкой 8"/>
        <cdr:cNvSpPr/>
      </cdr:nvSpPr>
      <cdr:spPr>
        <a:xfrm xmlns:a="http://schemas.openxmlformats.org/drawingml/2006/main" flipH="1">
          <a:off x="1872155" y="392853"/>
          <a:ext cx="396097" cy="396894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0.09162</cdr:x>
      <cdr:y>0.76365</cdr:y>
    </cdr:from>
    <cdr:to>
      <cdr:x>0.45918</cdr:x>
      <cdr:y>0.91246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323266" y="3849237"/>
          <a:ext cx="1296914" cy="750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b="1" dirty="0" smtClean="0">
              <a:latin typeface="Times New Roman" pitchFamily="18" charset="0"/>
              <a:cs typeface="Times New Roman" pitchFamily="18" charset="0"/>
            </a:rPr>
            <a:t>Частка в загальних надходженнях 40,4%; 2025 – 41,9%</a:t>
          </a:r>
          <a:endParaRPr lang="uk-UA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0.32727</cdr:x>
      <cdr:y>0.2208</cdr:y>
    </cdr:from>
    <cdr:to>
      <cdr:x>0.72727</cdr:x>
      <cdr:y>0.30651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1154737" y="1112933"/>
          <a:ext cx="1411357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sz="1200" b="1" dirty="0" smtClean="0">
              <a:latin typeface="Times New Roman" pitchFamily="18" charset="0"/>
              <a:cs typeface="Times New Roman" pitchFamily="18" charset="0"/>
            </a:rPr>
            <a:t>Бізнес                                2 466,1млн грн</a:t>
          </a:r>
          <a:endParaRPr lang="uk-UA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0.32727</cdr:x>
      <cdr:y>0.60651</cdr:y>
    </cdr:from>
    <cdr:to>
      <cdr:x>0.70909</cdr:x>
      <cdr:y>0.7208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1154737" y="3057150"/>
          <a:ext cx="134721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uk-UA" sz="1200" b="1" dirty="0" smtClean="0">
              <a:latin typeface="Times New Roman" pitchFamily="18" charset="0"/>
              <a:cs typeface="Times New Roman" pitchFamily="18" charset="0"/>
            </a:rPr>
            <a:t>Бюджетна сфера   1 674,7 млн грн</a:t>
          </a:r>
          <a:endParaRPr lang="uk-UA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0.28814</cdr:x>
      <cdr:y>0</cdr:y>
    </cdr:from>
    <cdr:to>
      <cdr:x>0.71186</cdr:x>
      <cdr:y>0.15625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24136" y="0"/>
          <a:ext cx="180016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uk-UA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0.22941</cdr:x>
      <cdr:y>0</cdr:y>
    </cdr:from>
    <cdr:to>
      <cdr:x>0.88633</cdr:x>
      <cdr:y>0.10714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222426" y="0"/>
          <a:ext cx="3500462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Perpetua"/>
            </a:defRPr>
          </a:lvl1pPr>
          <a:lvl2pPr marL="457200" indent="0">
            <a:defRPr sz="1100">
              <a:latin typeface="Perpetua"/>
            </a:defRPr>
          </a:lvl2pPr>
          <a:lvl3pPr marL="914400" indent="0">
            <a:defRPr sz="1100">
              <a:latin typeface="Perpetua"/>
            </a:defRPr>
          </a:lvl3pPr>
          <a:lvl4pPr marL="1371600" indent="0">
            <a:defRPr sz="1100">
              <a:latin typeface="Perpetua"/>
            </a:defRPr>
          </a:lvl4pPr>
          <a:lvl5pPr marL="1828800" indent="0">
            <a:defRPr sz="1100">
              <a:latin typeface="Perpetua"/>
            </a:defRPr>
          </a:lvl5pPr>
          <a:lvl6pPr marL="2286000" indent="0">
            <a:defRPr sz="1100">
              <a:latin typeface="Perpetua"/>
            </a:defRPr>
          </a:lvl6pPr>
          <a:lvl7pPr marL="2743200" indent="0">
            <a:defRPr sz="1100">
              <a:latin typeface="Perpetua"/>
            </a:defRPr>
          </a:lvl7pPr>
          <a:lvl8pPr marL="3200400" indent="0">
            <a:defRPr sz="1100">
              <a:latin typeface="Perpetua"/>
            </a:defRPr>
          </a:lvl8pPr>
          <a:lvl9pPr marL="3657600" indent="0">
            <a:defRPr sz="1100">
              <a:latin typeface="Perpetua"/>
            </a:defRPr>
          </a:lvl9pPr>
        </a:lstStyle>
        <a:p xmlns:a="http://schemas.openxmlformats.org/drawingml/2006/main">
          <a:pPr algn="ctr"/>
          <a:r>
            <a:rPr lang="uk-UA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Темпи росту ПДФО помісячно за 2026/2025 роки</a:t>
          </a:r>
          <a:endParaRPr lang="uk-UA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04DBF-19B9-4C33-AAA2-C85C91CF9498}" type="datetimeFigureOut">
              <a:rPr lang="uk-UA" smtClean="0"/>
              <a:pPr/>
              <a:t>20.10.2026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E2B82D-9CFE-41C7-B279-B21DF623C86D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8326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2B82D-9CFE-41C7-B279-B21DF623C86D}" type="slidenum">
              <a:rPr lang="uk-UA" smtClean="0"/>
              <a:pPr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37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6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intr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78680"/>
            <a:ext cx="3655314" cy="2215991"/>
          </a:xfrm>
        </p:spPr>
        <p:txBody>
          <a:bodyPr anchor="t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57200" y="4490757"/>
            <a:ext cx="3857626" cy="990600"/>
          </a:xfrm>
        </p:spPr>
        <p:txBody>
          <a:bodyPr/>
          <a:lstStyle>
            <a:lvl1pPr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4137704"/>
            <a:ext cx="1028700" cy="53297"/>
          </a:xfr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57200" y="1597679"/>
            <a:ext cx="3655219" cy="38100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973038" y="4947381"/>
            <a:ext cx="1714500" cy="548640"/>
          </a:xfrm>
        </p:spPr>
        <p:txBody>
          <a:bodyPr rtlCol="0"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6972300" y="4122612"/>
            <a:ext cx="1714500" cy="548640"/>
          </a:xfrm>
        </p:spPr>
        <p:txBody>
          <a:bodyPr rtlCol="0"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8448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three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3"/>
          <p:cNvSpPr/>
          <p:nvPr/>
        </p:nvSpPr>
        <p:spPr>
          <a:xfrm>
            <a:off x="2181225" y="2324100"/>
            <a:ext cx="685800" cy="914400"/>
          </a:xfrm>
          <a:prstGeom prst="ellipse">
            <a:avLst/>
          </a:prstGeom>
          <a:solidFill>
            <a:schemeClr val="tx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241947" y="2427289"/>
            <a:ext cx="338138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uk-UA" sz="4000" b="1">
                <a:solidFill>
                  <a:srgbClr val="82B5E9"/>
                </a:solidFill>
              </a:rPr>
              <a:t>0</a:t>
            </a:r>
          </a:p>
        </p:txBody>
      </p:sp>
      <p:sp>
        <p:nvSpPr>
          <p:cNvPr id="11" name="Oval 16"/>
          <p:cNvSpPr/>
          <p:nvPr userDrawn="1"/>
        </p:nvSpPr>
        <p:spPr>
          <a:xfrm>
            <a:off x="4229100" y="2324100"/>
            <a:ext cx="685800" cy="914400"/>
          </a:xfrm>
          <a:prstGeom prst="ellipse">
            <a:avLst/>
          </a:prstGeom>
          <a:solidFill>
            <a:schemeClr val="tx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 userDrawn="1"/>
        </p:nvSpPr>
        <p:spPr bwMode="auto">
          <a:xfrm>
            <a:off x="4289822" y="2427289"/>
            <a:ext cx="338138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uk-UA" sz="4000" b="1">
                <a:solidFill>
                  <a:srgbClr val="82B5E9"/>
                </a:solidFill>
              </a:rPr>
              <a:t>0</a:t>
            </a:r>
          </a:p>
        </p:txBody>
      </p:sp>
      <p:sp>
        <p:nvSpPr>
          <p:cNvPr id="13" name="Oval 20"/>
          <p:cNvSpPr/>
          <p:nvPr userDrawn="1"/>
        </p:nvSpPr>
        <p:spPr>
          <a:xfrm>
            <a:off x="6290072" y="2324100"/>
            <a:ext cx="685800" cy="914400"/>
          </a:xfrm>
          <a:prstGeom prst="ellipse">
            <a:avLst/>
          </a:prstGeom>
          <a:solidFill>
            <a:schemeClr val="tx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 userDrawn="1"/>
        </p:nvSpPr>
        <p:spPr bwMode="auto">
          <a:xfrm>
            <a:off x="6350794" y="2427289"/>
            <a:ext cx="338138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uk-UA" sz="4000" b="1">
                <a:solidFill>
                  <a:srgbClr val="82B5E9"/>
                </a:solidFill>
              </a:rPr>
              <a:t>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706183" cy="443198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2515030" y="2388033"/>
            <a:ext cx="338138" cy="786384"/>
          </a:xfrm>
        </p:spPr>
        <p:txBody>
          <a:bodyPr anchor="ctr"/>
          <a:lstStyle>
            <a:lvl1pPr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5" name="Text Placeholder 44"/>
          <p:cNvSpPr>
            <a:spLocks noGrp="1"/>
          </p:cNvSpPr>
          <p:nvPr>
            <p:ph type="body" sz="quarter" idx="29"/>
          </p:nvPr>
        </p:nvSpPr>
        <p:spPr>
          <a:xfrm>
            <a:off x="1680371" y="3427229"/>
            <a:ext cx="1687067" cy="1577353"/>
          </a:xfrm>
        </p:spPr>
        <p:txBody>
          <a:bodyPr/>
          <a:lstStyle>
            <a:lvl1pPr algn="ctr">
              <a:defRPr sz="2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8" name="Text Placeholder 44"/>
          <p:cNvSpPr>
            <a:spLocks noGrp="1"/>
          </p:cNvSpPr>
          <p:nvPr>
            <p:ph type="body" sz="quarter" idx="31"/>
          </p:nvPr>
        </p:nvSpPr>
        <p:spPr>
          <a:xfrm>
            <a:off x="3728467" y="3427229"/>
            <a:ext cx="1687067" cy="1577353"/>
          </a:xfrm>
        </p:spPr>
        <p:txBody>
          <a:bodyPr/>
          <a:lstStyle>
            <a:lvl1pPr algn="ctr">
              <a:defRPr sz="2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9" name="Text Placeholder 44"/>
          <p:cNvSpPr>
            <a:spLocks noGrp="1"/>
          </p:cNvSpPr>
          <p:nvPr>
            <p:ph type="body" sz="quarter" idx="32"/>
          </p:nvPr>
        </p:nvSpPr>
        <p:spPr>
          <a:xfrm>
            <a:off x="5785867" y="3427229"/>
            <a:ext cx="1687067" cy="1577353"/>
          </a:xfrm>
        </p:spPr>
        <p:txBody>
          <a:bodyPr/>
          <a:lstStyle>
            <a:lvl1pPr algn="ctr">
              <a:defRPr sz="2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34"/>
          </p:nvPr>
        </p:nvSpPr>
        <p:spPr>
          <a:xfrm>
            <a:off x="4563126" y="2388033"/>
            <a:ext cx="338138" cy="786384"/>
          </a:xfrm>
        </p:spPr>
        <p:txBody>
          <a:bodyPr anchor="ctr"/>
          <a:lstStyle>
            <a:lvl1pPr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35"/>
          </p:nvPr>
        </p:nvSpPr>
        <p:spPr>
          <a:xfrm>
            <a:off x="6623885" y="2387474"/>
            <a:ext cx="338138" cy="786384"/>
          </a:xfrm>
        </p:spPr>
        <p:txBody>
          <a:bodyPr anchor="ctr"/>
          <a:lstStyle>
            <a:lvl1pPr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49671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four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42"/>
          <p:cNvSpPr/>
          <p:nvPr userDrawn="1"/>
        </p:nvSpPr>
        <p:spPr>
          <a:xfrm>
            <a:off x="1134666" y="2249488"/>
            <a:ext cx="685800" cy="914400"/>
          </a:xfrm>
          <a:prstGeom prst="ellipse">
            <a:avLst/>
          </a:prstGeom>
          <a:solidFill>
            <a:schemeClr val="tx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 userDrawn="1"/>
        </p:nvSpPr>
        <p:spPr bwMode="auto">
          <a:xfrm>
            <a:off x="1194197" y="2354264"/>
            <a:ext cx="338138" cy="706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uk-UA" sz="4000" b="1">
                <a:solidFill>
                  <a:srgbClr val="82B5E9"/>
                </a:solidFill>
              </a:rPr>
              <a:t>0</a:t>
            </a:r>
          </a:p>
        </p:txBody>
      </p:sp>
      <p:sp>
        <p:nvSpPr>
          <p:cNvPr id="13" name="Oval 52"/>
          <p:cNvSpPr/>
          <p:nvPr userDrawn="1"/>
        </p:nvSpPr>
        <p:spPr>
          <a:xfrm>
            <a:off x="3199210" y="2246313"/>
            <a:ext cx="685800" cy="914400"/>
          </a:xfrm>
          <a:prstGeom prst="ellipse">
            <a:avLst/>
          </a:prstGeom>
          <a:solidFill>
            <a:schemeClr val="tx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 userDrawn="1"/>
        </p:nvSpPr>
        <p:spPr bwMode="auto">
          <a:xfrm>
            <a:off x="3259931" y="2349501"/>
            <a:ext cx="338138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uk-UA" sz="4000" b="1">
                <a:solidFill>
                  <a:srgbClr val="82B5E9"/>
                </a:solidFill>
              </a:rPr>
              <a:t>0</a:t>
            </a:r>
          </a:p>
        </p:txBody>
      </p:sp>
      <p:sp>
        <p:nvSpPr>
          <p:cNvPr id="15" name="Oval 55"/>
          <p:cNvSpPr/>
          <p:nvPr userDrawn="1"/>
        </p:nvSpPr>
        <p:spPr>
          <a:xfrm>
            <a:off x="5248275" y="2246313"/>
            <a:ext cx="685800" cy="914400"/>
          </a:xfrm>
          <a:prstGeom prst="ellipse">
            <a:avLst/>
          </a:prstGeom>
          <a:solidFill>
            <a:schemeClr val="tx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 userDrawn="1"/>
        </p:nvSpPr>
        <p:spPr bwMode="auto">
          <a:xfrm>
            <a:off x="5307806" y="2349501"/>
            <a:ext cx="338138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uk-UA" sz="4000" b="1">
                <a:solidFill>
                  <a:srgbClr val="82B5E9"/>
                </a:solidFill>
              </a:rPr>
              <a:t>0</a:t>
            </a:r>
          </a:p>
        </p:txBody>
      </p:sp>
      <p:sp>
        <p:nvSpPr>
          <p:cNvPr id="17" name="Oval 59"/>
          <p:cNvSpPr/>
          <p:nvPr userDrawn="1"/>
        </p:nvSpPr>
        <p:spPr>
          <a:xfrm>
            <a:off x="7323535" y="2246313"/>
            <a:ext cx="685800" cy="914400"/>
          </a:xfrm>
          <a:prstGeom prst="ellipse">
            <a:avLst/>
          </a:prstGeom>
          <a:solidFill>
            <a:schemeClr val="tx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 userDrawn="1"/>
        </p:nvSpPr>
        <p:spPr bwMode="auto">
          <a:xfrm>
            <a:off x="7384256" y="2349501"/>
            <a:ext cx="338138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uk-UA" sz="4000" b="1">
                <a:solidFill>
                  <a:srgbClr val="82B5E9"/>
                </a:solidFill>
              </a:rPr>
              <a:t>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706183" cy="443198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46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1468153" y="2314259"/>
            <a:ext cx="338138" cy="786384"/>
          </a:xfrm>
        </p:spPr>
        <p:txBody>
          <a:bodyPr anchor="ctr"/>
          <a:lstStyle>
            <a:lvl1pPr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0" name="Text Placeholder 44"/>
          <p:cNvSpPr>
            <a:spLocks noGrp="1"/>
          </p:cNvSpPr>
          <p:nvPr>
            <p:ph type="body" sz="quarter" idx="29"/>
          </p:nvPr>
        </p:nvSpPr>
        <p:spPr>
          <a:xfrm>
            <a:off x="633494" y="3431986"/>
            <a:ext cx="1687067" cy="1577353"/>
          </a:xfrm>
        </p:spPr>
        <p:txBody>
          <a:bodyPr/>
          <a:lstStyle>
            <a:lvl1pPr algn="ctr">
              <a:defRPr sz="2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1" name="Text Placeholder 44"/>
          <p:cNvSpPr>
            <a:spLocks noGrp="1"/>
          </p:cNvSpPr>
          <p:nvPr>
            <p:ph type="body" sz="quarter" idx="31"/>
          </p:nvPr>
        </p:nvSpPr>
        <p:spPr>
          <a:xfrm>
            <a:off x="2698375" y="3428442"/>
            <a:ext cx="1687067" cy="1577353"/>
          </a:xfrm>
        </p:spPr>
        <p:txBody>
          <a:bodyPr/>
          <a:lstStyle>
            <a:lvl1pPr algn="ctr">
              <a:defRPr sz="2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2" name="Text Placeholder 44"/>
          <p:cNvSpPr>
            <a:spLocks noGrp="1"/>
          </p:cNvSpPr>
          <p:nvPr>
            <p:ph type="body" sz="quarter" idx="32"/>
          </p:nvPr>
        </p:nvSpPr>
        <p:spPr>
          <a:xfrm>
            <a:off x="4743709" y="3429001"/>
            <a:ext cx="1687067" cy="1577353"/>
          </a:xfrm>
        </p:spPr>
        <p:txBody>
          <a:bodyPr/>
          <a:lstStyle>
            <a:lvl1pPr algn="ctr">
              <a:defRPr sz="2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5" name="Text Placeholder 4"/>
          <p:cNvSpPr>
            <a:spLocks noGrp="1"/>
          </p:cNvSpPr>
          <p:nvPr>
            <p:ph type="body" sz="quarter" idx="34"/>
          </p:nvPr>
        </p:nvSpPr>
        <p:spPr>
          <a:xfrm>
            <a:off x="3533035" y="2310715"/>
            <a:ext cx="338138" cy="786384"/>
          </a:xfrm>
        </p:spPr>
        <p:txBody>
          <a:bodyPr anchor="ctr"/>
          <a:lstStyle>
            <a:lvl1pPr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8" name="Text Placeholder 4"/>
          <p:cNvSpPr>
            <a:spLocks noGrp="1"/>
          </p:cNvSpPr>
          <p:nvPr>
            <p:ph type="body" sz="quarter" idx="35"/>
          </p:nvPr>
        </p:nvSpPr>
        <p:spPr>
          <a:xfrm>
            <a:off x="5581728" y="2310715"/>
            <a:ext cx="338138" cy="786384"/>
          </a:xfrm>
        </p:spPr>
        <p:txBody>
          <a:bodyPr anchor="ctr"/>
          <a:lstStyle>
            <a:lvl1pPr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9" name="Text Placeholder 44"/>
          <p:cNvSpPr>
            <a:spLocks noGrp="1"/>
          </p:cNvSpPr>
          <p:nvPr>
            <p:ph type="body" sz="quarter" idx="36"/>
          </p:nvPr>
        </p:nvSpPr>
        <p:spPr>
          <a:xfrm>
            <a:off x="6820081" y="3429001"/>
            <a:ext cx="1687067" cy="1577353"/>
          </a:xfrm>
        </p:spPr>
        <p:txBody>
          <a:bodyPr/>
          <a:lstStyle>
            <a:lvl1pPr algn="ctr">
              <a:defRPr sz="2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37"/>
          </p:nvPr>
        </p:nvSpPr>
        <p:spPr>
          <a:xfrm>
            <a:off x="7658100" y="2310715"/>
            <a:ext cx="338138" cy="786384"/>
          </a:xfrm>
        </p:spPr>
        <p:txBody>
          <a:bodyPr anchor="ctr"/>
          <a:lstStyle>
            <a:lvl1pPr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1270352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five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29"/>
          <p:cNvSpPr/>
          <p:nvPr userDrawn="1"/>
        </p:nvSpPr>
        <p:spPr>
          <a:xfrm>
            <a:off x="457200" y="1719263"/>
            <a:ext cx="685800" cy="914400"/>
          </a:xfrm>
          <a:prstGeom prst="ellipse">
            <a:avLst/>
          </a:prstGeom>
          <a:solidFill>
            <a:schemeClr val="tx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 userDrawn="1"/>
        </p:nvSpPr>
        <p:spPr bwMode="auto">
          <a:xfrm>
            <a:off x="517922" y="1822451"/>
            <a:ext cx="338138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uk-UA" sz="4000" b="1">
                <a:solidFill>
                  <a:srgbClr val="82B5E9"/>
                </a:solidFill>
              </a:rPr>
              <a:t>0</a:t>
            </a:r>
          </a:p>
        </p:txBody>
      </p:sp>
      <p:sp>
        <p:nvSpPr>
          <p:cNvPr id="16" name="Oval 32"/>
          <p:cNvSpPr/>
          <p:nvPr userDrawn="1"/>
        </p:nvSpPr>
        <p:spPr>
          <a:xfrm>
            <a:off x="444104" y="3462338"/>
            <a:ext cx="685800" cy="914400"/>
          </a:xfrm>
          <a:prstGeom prst="ellipse">
            <a:avLst/>
          </a:prstGeom>
          <a:solidFill>
            <a:schemeClr val="tx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 userDrawn="1"/>
        </p:nvSpPr>
        <p:spPr bwMode="auto">
          <a:xfrm>
            <a:off x="503635" y="3565525"/>
            <a:ext cx="338138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uk-UA" sz="4000" b="1">
                <a:solidFill>
                  <a:srgbClr val="82B5E9"/>
                </a:solidFill>
              </a:rPr>
              <a:t>0</a:t>
            </a:r>
          </a:p>
        </p:txBody>
      </p:sp>
      <p:sp>
        <p:nvSpPr>
          <p:cNvPr id="18" name="Oval 35"/>
          <p:cNvSpPr/>
          <p:nvPr userDrawn="1"/>
        </p:nvSpPr>
        <p:spPr>
          <a:xfrm>
            <a:off x="457200" y="5135563"/>
            <a:ext cx="685800" cy="914400"/>
          </a:xfrm>
          <a:prstGeom prst="ellipse">
            <a:avLst/>
          </a:prstGeom>
          <a:solidFill>
            <a:schemeClr val="tx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 userDrawn="1"/>
        </p:nvSpPr>
        <p:spPr bwMode="auto">
          <a:xfrm>
            <a:off x="517922" y="5238751"/>
            <a:ext cx="338138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uk-UA" sz="4000" b="1">
                <a:solidFill>
                  <a:srgbClr val="82B5E9"/>
                </a:solidFill>
              </a:rPr>
              <a:t>0</a:t>
            </a:r>
          </a:p>
        </p:txBody>
      </p:sp>
      <p:sp>
        <p:nvSpPr>
          <p:cNvPr id="20" name="Oval 42"/>
          <p:cNvSpPr/>
          <p:nvPr userDrawn="1"/>
        </p:nvSpPr>
        <p:spPr>
          <a:xfrm>
            <a:off x="5257800" y="1712913"/>
            <a:ext cx="685800" cy="914400"/>
          </a:xfrm>
          <a:prstGeom prst="ellipse">
            <a:avLst/>
          </a:prstGeom>
          <a:solidFill>
            <a:schemeClr val="tx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 userDrawn="1"/>
        </p:nvSpPr>
        <p:spPr bwMode="auto">
          <a:xfrm>
            <a:off x="5318522" y="1816101"/>
            <a:ext cx="338138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uk-UA" sz="4000" b="1">
                <a:solidFill>
                  <a:srgbClr val="82B5E9"/>
                </a:solidFill>
              </a:rPr>
              <a:t>0</a:t>
            </a:r>
          </a:p>
        </p:txBody>
      </p:sp>
      <p:sp>
        <p:nvSpPr>
          <p:cNvPr id="22" name="Oval 47"/>
          <p:cNvSpPr/>
          <p:nvPr userDrawn="1"/>
        </p:nvSpPr>
        <p:spPr>
          <a:xfrm>
            <a:off x="5244704" y="3457575"/>
            <a:ext cx="685800" cy="914400"/>
          </a:xfrm>
          <a:prstGeom prst="ellipse">
            <a:avLst/>
          </a:prstGeom>
          <a:solidFill>
            <a:schemeClr val="tx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3" name="TextBox 13"/>
          <p:cNvSpPr txBox="1">
            <a:spLocks noChangeArrowheads="1"/>
          </p:cNvSpPr>
          <p:nvPr userDrawn="1"/>
        </p:nvSpPr>
        <p:spPr bwMode="auto">
          <a:xfrm>
            <a:off x="5304235" y="3560763"/>
            <a:ext cx="338138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uk-UA" sz="4000" b="1">
                <a:solidFill>
                  <a:srgbClr val="82B5E9"/>
                </a:solidFill>
              </a:rPr>
              <a:t>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1380"/>
            <a:ext cx="7706183" cy="886397"/>
          </a:xfrm>
        </p:spPr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45" name="Text Placeholder 44"/>
          <p:cNvSpPr>
            <a:spLocks noGrp="1"/>
          </p:cNvSpPr>
          <p:nvPr>
            <p:ph type="body" sz="quarter" idx="29"/>
          </p:nvPr>
        </p:nvSpPr>
        <p:spPr>
          <a:xfrm>
            <a:off x="1416521" y="1600200"/>
            <a:ext cx="2469678" cy="1188720"/>
          </a:xfrm>
        </p:spPr>
        <p:txBody>
          <a:bodyPr anchor="ctr"/>
          <a:lstStyle>
            <a:lvl1pPr algn="l">
              <a:defRPr sz="2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2" name="Text Placeholder 44"/>
          <p:cNvSpPr>
            <a:spLocks noGrp="1"/>
          </p:cNvSpPr>
          <p:nvPr>
            <p:ph type="body" sz="quarter" idx="31"/>
          </p:nvPr>
        </p:nvSpPr>
        <p:spPr>
          <a:xfrm>
            <a:off x="1416521" y="5061970"/>
            <a:ext cx="2469678" cy="1188720"/>
          </a:xfrm>
        </p:spPr>
        <p:txBody>
          <a:bodyPr anchor="ctr"/>
          <a:lstStyle>
            <a:lvl1pPr algn="l">
              <a:defRPr sz="2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4" name="Text Placeholder 44"/>
          <p:cNvSpPr>
            <a:spLocks noGrp="1"/>
          </p:cNvSpPr>
          <p:nvPr>
            <p:ph type="body" sz="quarter" idx="33"/>
          </p:nvPr>
        </p:nvSpPr>
        <p:spPr>
          <a:xfrm>
            <a:off x="1416521" y="3289772"/>
            <a:ext cx="2469678" cy="1188720"/>
          </a:xfrm>
        </p:spPr>
        <p:txBody>
          <a:bodyPr anchor="ctr"/>
          <a:lstStyle>
            <a:lvl1pPr algn="l">
              <a:defRPr sz="2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2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791227" y="1782750"/>
            <a:ext cx="338138" cy="786384"/>
          </a:xfrm>
        </p:spPr>
        <p:txBody>
          <a:bodyPr anchor="ctr"/>
          <a:lstStyle>
            <a:lvl1pPr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5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777591" y="3526617"/>
            <a:ext cx="338138" cy="786384"/>
          </a:xfrm>
        </p:spPr>
        <p:txBody>
          <a:bodyPr anchor="ctr"/>
          <a:lstStyle>
            <a:lvl1pPr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8" name="Text Placeholder 4"/>
          <p:cNvSpPr>
            <a:spLocks noGrp="1"/>
          </p:cNvSpPr>
          <p:nvPr>
            <p:ph type="body" sz="quarter" idx="42"/>
          </p:nvPr>
        </p:nvSpPr>
        <p:spPr>
          <a:xfrm>
            <a:off x="791227" y="5199131"/>
            <a:ext cx="338138" cy="786384"/>
          </a:xfrm>
        </p:spPr>
        <p:txBody>
          <a:bodyPr anchor="ctr"/>
          <a:lstStyle>
            <a:lvl1pPr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0" name="Text Placeholder 44"/>
          <p:cNvSpPr>
            <a:spLocks noGrp="1"/>
          </p:cNvSpPr>
          <p:nvPr>
            <p:ph type="body" sz="quarter" idx="43"/>
          </p:nvPr>
        </p:nvSpPr>
        <p:spPr>
          <a:xfrm>
            <a:off x="6217122" y="1594531"/>
            <a:ext cx="2469678" cy="1188720"/>
          </a:xfrm>
        </p:spPr>
        <p:txBody>
          <a:bodyPr anchor="ctr"/>
          <a:lstStyle>
            <a:lvl1pPr algn="l">
              <a:defRPr sz="2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2" name="Text Placeholder 44"/>
          <p:cNvSpPr>
            <a:spLocks noGrp="1"/>
          </p:cNvSpPr>
          <p:nvPr>
            <p:ph type="body" sz="quarter" idx="45"/>
          </p:nvPr>
        </p:nvSpPr>
        <p:spPr>
          <a:xfrm>
            <a:off x="6217122" y="3284103"/>
            <a:ext cx="2469678" cy="1188720"/>
          </a:xfrm>
        </p:spPr>
        <p:txBody>
          <a:bodyPr anchor="ctr"/>
          <a:lstStyle>
            <a:lvl1pPr algn="l">
              <a:defRPr sz="2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7" name="Text Placeholder 4"/>
          <p:cNvSpPr>
            <a:spLocks noGrp="1"/>
          </p:cNvSpPr>
          <p:nvPr>
            <p:ph type="body" sz="quarter" idx="46"/>
          </p:nvPr>
        </p:nvSpPr>
        <p:spPr>
          <a:xfrm>
            <a:off x="5591827" y="1777081"/>
            <a:ext cx="338138" cy="786384"/>
          </a:xfrm>
        </p:spPr>
        <p:txBody>
          <a:bodyPr anchor="ctr"/>
          <a:lstStyle>
            <a:lvl1pPr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3" name="Text Placeholder 4"/>
          <p:cNvSpPr>
            <a:spLocks noGrp="1"/>
          </p:cNvSpPr>
          <p:nvPr>
            <p:ph type="body" sz="quarter" idx="47"/>
          </p:nvPr>
        </p:nvSpPr>
        <p:spPr>
          <a:xfrm>
            <a:off x="5578192" y="3520948"/>
            <a:ext cx="338138" cy="786384"/>
          </a:xfrm>
        </p:spPr>
        <p:txBody>
          <a:bodyPr anchor="ctr"/>
          <a:lstStyle>
            <a:lvl1pPr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48"/>
          </p:nvPr>
        </p:nvSpPr>
        <p:spPr>
          <a:xfrm>
            <a:off x="4572000" y="1593850"/>
            <a:ext cx="13716" cy="4651375"/>
          </a:xfrm>
          <a:solidFill>
            <a:schemeClr val="tx2"/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81467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six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29"/>
          <p:cNvSpPr/>
          <p:nvPr userDrawn="1"/>
        </p:nvSpPr>
        <p:spPr>
          <a:xfrm>
            <a:off x="457200" y="1719263"/>
            <a:ext cx="685800" cy="914400"/>
          </a:xfrm>
          <a:prstGeom prst="ellipse">
            <a:avLst/>
          </a:prstGeom>
          <a:solidFill>
            <a:schemeClr val="tx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 userDrawn="1"/>
        </p:nvSpPr>
        <p:spPr bwMode="auto">
          <a:xfrm>
            <a:off x="517922" y="1822451"/>
            <a:ext cx="338138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uk-UA" sz="4000" b="1">
                <a:solidFill>
                  <a:srgbClr val="82B5E9"/>
                </a:solidFill>
              </a:rPr>
              <a:t>0</a:t>
            </a:r>
          </a:p>
        </p:txBody>
      </p:sp>
      <p:sp>
        <p:nvSpPr>
          <p:cNvPr id="18" name="Oval 32"/>
          <p:cNvSpPr/>
          <p:nvPr userDrawn="1"/>
        </p:nvSpPr>
        <p:spPr>
          <a:xfrm>
            <a:off x="444104" y="3462338"/>
            <a:ext cx="685800" cy="914400"/>
          </a:xfrm>
          <a:prstGeom prst="ellipse">
            <a:avLst/>
          </a:prstGeom>
          <a:solidFill>
            <a:schemeClr val="tx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 userDrawn="1"/>
        </p:nvSpPr>
        <p:spPr bwMode="auto">
          <a:xfrm>
            <a:off x="503635" y="3565525"/>
            <a:ext cx="338138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uk-UA" sz="4000" b="1">
                <a:solidFill>
                  <a:srgbClr val="82B5E9"/>
                </a:solidFill>
              </a:rPr>
              <a:t>0</a:t>
            </a:r>
          </a:p>
        </p:txBody>
      </p:sp>
      <p:sp>
        <p:nvSpPr>
          <p:cNvPr id="20" name="Oval 35"/>
          <p:cNvSpPr/>
          <p:nvPr userDrawn="1"/>
        </p:nvSpPr>
        <p:spPr>
          <a:xfrm>
            <a:off x="457200" y="5135563"/>
            <a:ext cx="685800" cy="914400"/>
          </a:xfrm>
          <a:prstGeom prst="ellipse">
            <a:avLst/>
          </a:prstGeom>
          <a:solidFill>
            <a:schemeClr val="tx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 userDrawn="1"/>
        </p:nvSpPr>
        <p:spPr bwMode="auto">
          <a:xfrm>
            <a:off x="517922" y="5238751"/>
            <a:ext cx="338138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uk-UA" sz="4000" b="1">
                <a:solidFill>
                  <a:srgbClr val="82B5E9"/>
                </a:solidFill>
              </a:rPr>
              <a:t>0</a:t>
            </a:r>
          </a:p>
        </p:txBody>
      </p:sp>
      <p:sp>
        <p:nvSpPr>
          <p:cNvPr id="22" name="Oval 42"/>
          <p:cNvSpPr/>
          <p:nvPr userDrawn="1"/>
        </p:nvSpPr>
        <p:spPr>
          <a:xfrm>
            <a:off x="5257800" y="1712913"/>
            <a:ext cx="685800" cy="914400"/>
          </a:xfrm>
          <a:prstGeom prst="ellipse">
            <a:avLst/>
          </a:prstGeom>
          <a:solidFill>
            <a:schemeClr val="tx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 userDrawn="1"/>
        </p:nvSpPr>
        <p:spPr bwMode="auto">
          <a:xfrm>
            <a:off x="5318522" y="1816101"/>
            <a:ext cx="338138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uk-UA" sz="4000" b="1">
                <a:solidFill>
                  <a:srgbClr val="82B5E9"/>
                </a:solidFill>
              </a:rPr>
              <a:t>0</a:t>
            </a:r>
          </a:p>
        </p:txBody>
      </p:sp>
      <p:sp>
        <p:nvSpPr>
          <p:cNvPr id="24" name="Oval 47"/>
          <p:cNvSpPr/>
          <p:nvPr userDrawn="1"/>
        </p:nvSpPr>
        <p:spPr>
          <a:xfrm>
            <a:off x="5244704" y="3457575"/>
            <a:ext cx="685800" cy="914400"/>
          </a:xfrm>
          <a:prstGeom prst="ellipse">
            <a:avLst/>
          </a:prstGeom>
          <a:solidFill>
            <a:schemeClr val="tx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5" name="TextBox 13"/>
          <p:cNvSpPr txBox="1">
            <a:spLocks noChangeArrowheads="1"/>
          </p:cNvSpPr>
          <p:nvPr userDrawn="1"/>
        </p:nvSpPr>
        <p:spPr bwMode="auto">
          <a:xfrm>
            <a:off x="5304235" y="3560763"/>
            <a:ext cx="338138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uk-UA" sz="4000" b="1">
                <a:solidFill>
                  <a:srgbClr val="82B5E9"/>
                </a:solidFill>
              </a:rPr>
              <a:t>0</a:t>
            </a:r>
          </a:p>
        </p:txBody>
      </p:sp>
      <p:sp>
        <p:nvSpPr>
          <p:cNvPr id="26" name="Oval 53"/>
          <p:cNvSpPr/>
          <p:nvPr userDrawn="1"/>
        </p:nvSpPr>
        <p:spPr>
          <a:xfrm>
            <a:off x="5257800" y="5129213"/>
            <a:ext cx="685800" cy="914400"/>
          </a:xfrm>
          <a:prstGeom prst="ellipse">
            <a:avLst/>
          </a:prstGeom>
          <a:solidFill>
            <a:schemeClr val="tx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7" name="TextBox 16"/>
          <p:cNvSpPr txBox="1">
            <a:spLocks noChangeArrowheads="1"/>
          </p:cNvSpPr>
          <p:nvPr userDrawn="1"/>
        </p:nvSpPr>
        <p:spPr bwMode="auto">
          <a:xfrm>
            <a:off x="5318522" y="5232401"/>
            <a:ext cx="338138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uk-UA" sz="4000" b="1">
                <a:solidFill>
                  <a:srgbClr val="82B5E9"/>
                </a:solidFill>
              </a:rPr>
              <a:t>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1380"/>
            <a:ext cx="7706183" cy="886397"/>
          </a:xfrm>
        </p:spPr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45" name="Text Placeholder 44"/>
          <p:cNvSpPr>
            <a:spLocks noGrp="1"/>
          </p:cNvSpPr>
          <p:nvPr>
            <p:ph type="body" sz="quarter" idx="29"/>
          </p:nvPr>
        </p:nvSpPr>
        <p:spPr>
          <a:xfrm>
            <a:off x="1416521" y="1600200"/>
            <a:ext cx="2469678" cy="1188720"/>
          </a:xfrm>
        </p:spPr>
        <p:txBody>
          <a:bodyPr anchor="ctr"/>
          <a:lstStyle>
            <a:lvl1pPr algn="l">
              <a:defRPr sz="2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2" name="Text Placeholder 44"/>
          <p:cNvSpPr>
            <a:spLocks noGrp="1"/>
          </p:cNvSpPr>
          <p:nvPr>
            <p:ph type="body" sz="quarter" idx="31"/>
          </p:nvPr>
        </p:nvSpPr>
        <p:spPr>
          <a:xfrm>
            <a:off x="1416521" y="5061970"/>
            <a:ext cx="2469678" cy="1188720"/>
          </a:xfrm>
        </p:spPr>
        <p:txBody>
          <a:bodyPr anchor="ctr"/>
          <a:lstStyle>
            <a:lvl1pPr algn="l">
              <a:defRPr sz="2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4" name="Text Placeholder 44"/>
          <p:cNvSpPr>
            <a:spLocks noGrp="1"/>
          </p:cNvSpPr>
          <p:nvPr>
            <p:ph type="body" sz="quarter" idx="33"/>
          </p:nvPr>
        </p:nvSpPr>
        <p:spPr>
          <a:xfrm>
            <a:off x="1416521" y="3289772"/>
            <a:ext cx="2469678" cy="1188720"/>
          </a:xfrm>
        </p:spPr>
        <p:txBody>
          <a:bodyPr anchor="ctr"/>
          <a:lstStyle>
            <a:lvl1pPr algn="l">
              <a:defRPr sz="2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2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791227" y="1782750"/>
            <a:ext cx="338138" cy="786384"/>
          </a:xfrm>
        </p:spPr>
        <p:txBody>
          <a:bodyPr anchor="ctr"/>
          <a:lstStyle>
            <a:lvl1pPr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5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777591" y="3526617"/>
            <a:ext cx="338138" cy="786384"/>
          </a:xfrm>
        </p:spPr>
        <p:txBody>
          <a:bodyPr anchor="ctr"/>
          <a:lstStyle>
            <a:lvl1pPr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8" name="Text Placeholder 4"/>
          <p:cNvSpPr>
            <a:spLocks noGrp="1"/>
          </p:cNvSpPr>
          <p:nvPr>
            <p:ph type="body" sz="quarter" idx="42"/>
          </p:nvPr>
        </p:nvSpPr>
        <p:spPr>
          <a:xfrm>
            <a:off x="791227" y="5199131"/>
            <a:ext cx="338138" cy="786384"/>
          </a:xfrm>
        </p:spPr>
        <p:txBody>
          <a:bodyPr anchor="ctr"/>
          <a:lstStyle>
            <a:lvl1pPr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0" name="Text Placeholder 44"/>
          <p:cNvSpPr>
            <a:spLocks noGrp="1"/>
          </p:cNvSpPr>
          <p:nvPr>
            <p:ph type="body" sz="quarter" idx="43"/>
          </p:nvPr>
        </p:nvSpPr>
        <p:spPr>
          <a:xfrm>
            <a:off x="6217122" y="1594531"/>
            <a:ext cx="2469678" cy="1188720"/>
          </a:xfrm>
        </p:spPr>
        <p:txBody>
          <a:bodyPr anchor="ctr"/>
          <a:lstStyle>
            <a:lvl1pPr algn="l">
              <a:defRPr sz="2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1" name="Text Placeholder 44"/>
          <p:cNvSpPr>
            <a:spLocks noGrp="1"/>
          </p:cNvSpPr>
          <p:nvPr>
            <p:ph type="body" sz="quarter" idx="44"/>
          </p:nvPr>
        </p:nvSpPr>
        <p:spPr>
          <a:xfrm>
            <a:off x="6217122" y="5056301"/>
            <a:ext cx="2469678" cy="1188720"/>
          </a:xfrm>
        </p:spPr>
        <p:txBody>
          <a:bodyPr anchor="ctr"/>
          <a:lstStyle>
            <a:lvl1pPr algn="l">
              <a:defRPr sz="2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2" name="Text Placeholder 44"/>
          <p:cNvSpPr>
            <a:spLocks noGrp="1"/>
          </p:cNvSpPr>
          <p:nvPr>
            <p:ph type="body" sz="quarter" idx="45"/>
          </p:nvPr>
        </p:nvSpPr>
        <p:spPr>
          <a:xfrm>
            <a:off x="6217122" y="3284103"/>
            <a:ext cx="2469678" cy="1188720"/>
          </a:xfrm>
        </p:spPr>
        <p:txBody>
          <a:bodyPr anchor="ctr"/>
          <a:lstStyle>
            <a:lvl1pPr algn="l">
              <a:defRPr sz="2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7" name="Text Placeholder 4"/>
          <p:cNvSpPr>
            <a:spLocks noGrp="1"/>
          </p:cNvSpPr>
          <p:nvPr>
            <p:ph type="body" sz="quarter" idx="46"/>
          </p:nvPr>
        </p:nvSpPr>
        <p:spPr>
          <a:xfrm>
            <a:off x="5591827" y="1777081"/>
            <a:ext cx="338138" cy="786384"/>
          </a:xfrm>
        </p:spPr>
        <p:txBody>
          <a:bodyPr anchor="ctr"/>
          <a:lstStyle>
            <a:lvl1pPr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3" name="Text Placeholder 4"/>
          <p:cNvSpPr>
            <a:spLocks noGrp="1"/>
          </p:cNvSpPr>
          <p:nvPr>
            <p:ph type="body" sz="quarter" idx="47"/>
          </p:nvPr>
        </p:nvSpPr>
        <p:spPr>
          <a:xfrm>
            <a:off x="5578192" y="3520948"/>
            <a:ext cx="338138" cy="786384"/>
          </a:xfrm>
        </p:spPr>
        <p:txBody>
          <a:bodyPr anchor="ctr"/>
          <a:lstStyle>
            <a:lvl1pPr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6" name="Text Placeholder 4"/>
          <p:cNvSpPr>
            <a:spLocks noGrp="1"/>
          </p:cNvSpPr>
          <p:nvPr>
            <p:ph type="body" sz="quarter" idx="48"/>
          </p:nvPr>
        </p:nvSpPr>
        <p:spPr>
          <a:xfrm>
            <a:off x="5591827" y="5193462"/>
            <a:ext cx="338138" cy="786384"/>
          </a:xfrm>
        </p:spPr>
        <p:txBody>
          <a:bodyPr anchor="ctr"/>
          <a:lstStyle>
            <a:lvl1pPr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49"/>
          </p:nvPr>
        </p:nvSpPr>
        <p:spPr>
          <a:xfrm>
            <a:off x="4572000" y="1593850"/>
            <a:ext cx="13716" cy="4651375"/>
          </a:xfrm>
          <a:solidFill>
            <a:schemeClr val="tx2"/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28115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hort title star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 userDrawn="1"/>
        </p:nvGrpSpPr>
        <p:grpSpPr bwMode="auto">
          <a:xfrm>
            <a:off x="996554" y="1709738"/>
            <a:ext cx="2578894" cy="5148262"/>
            <a:chOff x="7836408" y="1709928"/>
            <a:chExt cx="3438144" cy="5148072"/>
          </a:xfrm>
        </p:grpSpPr>
        <p:sp>
          <p:nvSpPr>
            <p:cNvPr id="5" name="Oval 3"/>
            <p:cNvSpPr/>
            <p:nvPr/>
          </p:nvSpPr>
          <p:spPr>
            <a:xfrm>
              <a:off x="7836408" y="1709928"/>
              <a:ext cx="3438144" cy="3438398"/>
            </a:xfrm>
            <a:prstGeom prst="ellipse">
              <a:avLst/>
            </a:prstGeom>
            <a:solidFill>
              <a:schemeClr val="bg2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8822136" y="1927407"/>
              <a:ext cx="769853" cy="132392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uk-UA" sz="8000" b="1">
                  <a:solidFill>
                    <a:srgbClr val="82B5E9"/>
                  </a:solidFill>
                </a:rPr>
                <a:t>0</a:t>
              </a:r>
            </a:p>
          </p:txBody>
        </p:sp>
        <p:cxnSp>
          <p:nvCxnSpPr>
            <p:cNvPr id="7" name="Straight Connector 5"/>
            <p:cNvCxnSpPr>
              <a:cxnSpLocks/>
            </p:cNvCxnSpPr>
            <p:nvPr/>
          </p:nvCxnSpPr>
          <p:spPr>
            <a:xfrm>
              <a:off x="8293557" y="3429127"/>
              <a:ext cx="252384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4" idx="4"/>
            </p:cNvCxnSpPr>
            <p:nvPr/>
          </p:nvCxnSpPr>
          <p:spPr>
            <a:xfrm flipH="1">
              <a:off x="9555480" y="5148326"/>
              <a:ext cx="0" cy="1709674"/>
            </a:xfrm>
            <a:prstGeom prst="line">
              <a:avLst/>
            </a:prstGeom>
            <a:ln w="76200" cap="rnd">
              <a:solidFill>
                <a:schemeClr val="tx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2258726" y="1929384"/>
            <a:ext cx="474116" cy="1325880"/>
          </a:xfrm>
        </p:spPr>
        <p:txBody>
          <a:bodyPr anchor="ctr"/>
          <a:lstStyle>
            <a:lvl1pPr>
              <a:lnSpc>
                <a:spcPct val="100000"/>
              </a:lnSpc>
              <a:defRPr sz="8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1271329" y="3602738"/>
            <a:ext cx="2029346" cy="825003"/>
          </a:xfrm>
        </p:spPr>
        <p:txBody>
          <a:bodyPr/>
          <a:lstStyle>
            <a:lvl1pPr algn="ctr"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13425680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hort title midd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 userDrawn="1"/>
        </p:nvGrpSpPr>
        <p:grpSpPr bwMode="auto">
          <a:xfrm>
            <a:off x="996554" y="1709738"/>
            <a:ext cx="2578894" cy="5148262"/>
            <a:chOff x="7836408" y="1709928"/>
            <a:chExt cx="3438144" cy="5148072"/>
          </a:xfrm>
        </p:grpSpPr>
        <p:sp>
          <p:nvSpPr>
            <p:cNvPr id="5" name="Oval 3"/>
            <p:cNvSpPr/>
            <p:nvPr/>
          </p:nvSpPr>
          <p:spPr>
            <a:xfrm>
              <a:off x="7836408" y="1709928"/>
              <a:ext cx="3438144" cy="3438398"/>
            </a:xfrm>
            <a:prstGeom prst="ellipse">
              <a:avLst/>
            </a:prstGeom>
            <a:solidFill>
              <a:schemeClr val="bg2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8822136" y="1927407"/>
              <a:ext cx="769853" cy="132392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uk-UA" sz="8000" b="1">
                  <a:solidFill>
                    <a:srgbClr val="82B5E9"/>
                  </a:solidFill>
                </a:rPr>
                <a:t>0</a:t>
              </a:r>
            </a:p>
          </p:txBody>
        </p:sp>
        <p:cxnSp>
          <p:nvCxnSpPr>
            <p:cNvPr id="7" name="Straight Connector 5"/>
            <p:cNvCxnSpPr>
              <a:cxnSpLocks/>
            </p:cNvCxnSpPr>
            <p:nvPr/>
          </p:nvCxnSpPr>
          <p:spPr>
            <a:xfrm>
              <a:off x="8293557" y="3429127"/>
              <a:ext cx="252384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4" idx="4"/>
            </p:cNvCxnSpPr>
            <p:nvPr/>
          </p:nvCxnSpPr>
          <p:spPr>
            <a:xfrm flipH="1">
              <a:off x="9555480" y="5148326"/>
              <a:ext cx="0" cy="1709674"/>
            </a:xfrm>
            <a:prstGeom prst="line">
              <a:avLst/>
            </a:prstGeom>
            <a:ln w="76200" cap="rnd">
              <a:solidFill>
                <a:schemeClr val="tx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2286000" y="74613"/>
            <a:ext cx="0" cy="1560512"/>
          </a:xfrm>
          <a:prstGeom prst="line">
            <a:avLst/>
          </a:prstGeom>
          <a:ln w="7620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2254828" y="1929384"/>
            <a:ext cx="474116" cy="1325880"/>
          </a:xfrm>
        </p:spPr>
        <p:txBody>
          <a:bodyPr anchor="ctr"/>
          <a:lstStyle>
            <a:lvl1pPr>
              <a:lnSpc>
                <a:spcPct val="100000"/>
              </a:lnSpc>
              <a:defRPr sz="8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1271328" y="3602738"/>
            <a:ext cx="2029346" cy="825003"/>
          </a:xfrm>
        </p:spPr>
        <p:txBody>
          <a:bodyPr/>
          <a:lstStyle>
            <a:lvl1pPr algn="ctr"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41184612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e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8"/>
          <p:cNvSpPr/>
          <p:nvPr userDrawn="1"/>
        </p:nvSpPr>
        <p:spPr>
          <a:xfrm>
            <a:off x="4572000" y="0"/>
            <a:ext cx="457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4" name="Straight Connector 8"/>
          <p:cNvCxnSpPr>
            <a:cxnSpLocks/>
          </p:cNvCxnSpPr>
          <p:nvPr userDrawn="1"/>
        </p:nvCxnSpPr>
        <p:spPr>
          <a:xfrm>
            <a:off x="2286000" y="76201"/>
            <a:ext cx="0" cy="1560513"/>
          </a:xfrm>
          <a:prstGeom prst="line">
            <a:avLst/>
          </a:prstGeom>
          <a:ln w="7620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phic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3" y="2184401"/>
            <a:ext cx="1308497" cy="201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5977709" y="3016499"/>
            <a:ext cx="1760582" cy="825003"/>
          </a:xfrm>
        </p:spPr>
        <p:txBody>
          <a:bodyPr anchor="ctr"/>
          <a:lstStyle>
            <a:lvl1pPr algn="ctr">
              <a:lnSpc>
                <a:spcPct val="100000"/>
              </a:lnSpc>
              <a:defRPr sz="2800">
                <a:solidFill>
                  <a:schemeClr val="bg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18641161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ong title star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4"/>
          <p:cNvSpPr/>
          <p:nvPr/>
        </p:nvSpPr>
        <p:spPr>
          <a:xfrm>
            <a:off x="1641873" y="2570164"/>
            <a:ext cx="1288256" cy="1717675"/>
          </a:xfrm>
          <a:prstGeom prst="ellipse">
            <a:avLst/>
          </a:prstGeom>
          <a:solidFill>
            <a:schemeClr val="bg2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846660" y="2828925"/>
            <a:ext cx="476250" cy="1200150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uk-UA" sz="7200" b="1">
                <a:solidFill>
                  <a:srgbClr val="82B5E9"/>
                </a:solidFill>
              </a:rPr>
              <a:t>0</a:t>
            </a:r>
          </a:p>
        </p:txBody>
      </p:sp>
      <p:cxnSp>
        <p:nvCxnSpPr>
          <p:cNvPr id="6" name="Straight Connector 6"/>
          <p:cNvCxnSpPr>
            <a:cxnSpLocks/>
          </p:cNvCxnSpPr>
          <p:nvPr/>
        </p:nvCxnSpPr>
        <p:spPr>
          <a:xfrm>
            <a:off x="2286000" y="4287838"/>
            <a:ext cx="0" cy="2570162"/>
          </a:xfrm>
          <a:prstGeom prst="line">
            <a:avLst/>
          </a:prstGeom>
          <a:ln w="7620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2265847" y="3035808"/>
            <a:ext cx="338138" cy="786384"/>
          </a:xfrm>
        </p:spPr>
        <p:txBody>
          <a:bodyPr anchor="ctr"/>
          <a:lstStyle>
            <a:lvl1pPr>
              <a:lnSpc>
                <a:spcPct val="100000"/>
              </a:lnSpc>
              <a:defRPr sz="7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2"/>
          </p:nvPr>
        </p:nvSpPr>
        <p:spPr>
          <a:xfrm>
            <a:off x="3314700" y="2782094"/>
            <a:ext cx="4149583" cy="1293813"/>
          </a:xfrm>
        </p:spPr>
        <p:txBody>
          <a:bodyPr anchor="ctr"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 sz="2800">
                <a:solidFill>
                  <a:schemeClr val="bg1"/>
                </a:solidFill>
              </a:defRPr>
            </a:lvl4pPr>
            <a:lvl5pP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23008931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ong title midd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>
            <a:cxnSpLocks/>
          </p:cNvCxnSpPr>
          <p:nvPr/>
        </p:nvCxnSpPr>
        <p:spPr>
          <a:xfrm>
            <a:off x="2286000" y="0"/>
            <a:ext cx="0" cy="6858000"/>
          </a:xfrm>
          <a:prstGeom prst="line">
            <a:avLst/>
          </a:prstGeom>
          <a:ln w="7620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1641873" y="2570164"/>
            <a:ext cx="1288256" cy="1717675"/>
          </a:xfrm>
          <a:prstGeom prst="ellipse">
            <a:avLst/>
          </a:prstGeom>
          <a:solidFill>
            <a:schemeClr val="bg2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846660" y="2828925"/>
            <a:ext cx="476250" cy="1200150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uk-UA" sz="7200" b="1">
                <a:solidFill>
                  <a:srgbClr val="82B5E9"/>
                </a:solidFill>
              </a:rPr>
              <a:t>0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2265847" y="3035808"/>
            <a:ext cx="338138" cy="786384"/>
          </a:xfrm>
        </p:spPr>
        <p:txBody>
          <a:bodyPr anchor="ctr"/>
          <a:lstStyle>
            <a:lvl1pPr>
              <a:lnSpc>
                <a:spcPct val="100000"/>
              </a:lnSpc>
              <a:defRPr sz="7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2"/>
          </p:nvPr>
        </p:nvSpPr>
        <p:spPr>
          <a:xfrm>
            <a:off x="3314700" y="2782094"/>
            <a:ext cx="4149583" cy="1293813"/>
          </a:xfrm>
        </p:spPr>
        <p:txBody>
          <a:bodyPr anchor="ctr"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 sz="2800">
                <a:solidFill>
                  <a:schemeClr val="bg1"/>
                </a:solidFill>
              </a:defRPr>
            </a:lvl4pPr>
            <a:lvl5pP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26500190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7706183" cy="443198"/>
          </a:xfrm>
        </p:spPr>
        <p:txBody>
          <a:bodyPr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174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7706183" cy="443198"/>
          </a:xfrm>
        </p:spPr>
        <p:txBody>
          <a:bodyPr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57200" y="1052798"/>
            <a:ext cx="5143500" cy="381000"/>
          </a:xfrm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9" name="SmartArt Placeholder 18"/>
          <p:cNvSpPr>
            <a:spLocks noGrp="1"/>
          </p:cNvSpPr>
          <p:nvPr>
            <p:ph type="dgm" sz="quarter" idx="12"/>
          </p:nvPr>
        </p:nvSpPr>
        <p:spPr>
          <a:xfrm>
            <a:off x="457200" y="1554482"/>
            <a:ext cx="1028700" cy="45719"/>
          </a:xfrm>
          <a:solidFill>
            <a:schemeClr val="tx2"/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рисунок SmartArt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2328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61187" y="2002465"/>
            <a:ext cx="3689604" cy="4267200"/>
          </a:xfrm>
        </p:spPr>
        <p:txBody>
          <a:bodyPr/>
          <a:lstStyle>
            <a:lvl1pPr>
              <a:defRPr/>
            </a:lvl1pPr>
            <a:lvl2pPr marL="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2pPr>
            <a:lvl3pPr marL="342900" indent="-342900">
              <a:buFont typeface="Arial" panose="020B0604020202020204" pitchFamily="34" charset="0"/>
              <a:buChar char="•"/>
              <a:defRPr/>
            </a:lvl3pPr>
            <a:lvl4pPr>
              <a:buClr>
                <a:schemeClr val="accent1"/>
              </a:buClr>
              <a:defRPr/>
            </a:lvl4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986565" y="1990060"/>
            <a:ext cx="3689604" cy="4267200"/>
          </a:xfrm>
        </p:spPr>
        <p:txBody>
          <a:bodyPr/>
          <a:lstStyle>
            <a:lvl1pPr>
              <a:defRPr/>
            </a:lvl1pPr>
            <a:lvl2pPr marL="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2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609600"/>
            <a:ext cx="7706183" cy="443198"/>
          </a:xfrm>
        </p:spPr>
        <p:txBody>
          <a:bodyPr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42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61187" y="2002465"/>
            <a:ext cx="3689604" cy="4267200"/>
          </a:xfrm>
        </p:spPr>
        <p:txBody>
          <a:bodyPr/>
          <a:lstStyle>
            <a:lvl1pPr>
              <a:defRPr/>
            </a:lvl1pPr>
            <a:lvl2pPr marL="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2pPr>
            <a:lvl3pPr marL="342900" indent="-342900">
              <a:buFont typeface="Arial" panose="020B0604020202020204" pitchFamily="34" charset="0"/>
              <a:buChar char="•"/>
              <a:defRPr/>
            </a:lvl3pPr>
            <a:lvl4pPr>
              <a:buClr>
                <a:schemeClr val="accent1"/>
              </a:buClr>
              <a:defRPr/>
            </a:lvl4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986565" y="1990060"/>
            <a:ext cx="3689604" cy="4267200"/>
          </a:xfrm>
        </p:spPr>
        <p:txBody>
          <a:bodyPr/>
          <a:lstStyle>
            <a:lvl1pPr>
              <a:defRPr/>
            </a:lvl1pPr>
            <a:lvl2pPr marL="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2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609600"/>
            <a:ext cx="7706183" cy="443198"/>
          </a:xfrm>
        </p:spPr>
        <p:txBody>
          <a:bodyPr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57200" y="1052798"/>
            <a:ext cx="5143500" cy="381000"/>
          </a:xfrm>
        </p:spPr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0" name="SmartArt Placeholder 18"/>
          <p:cNvSpPr>
            <a:spLocks noGrp="1"/>
          </p:cNvSpPr>
          <p:nvPr>
            <p:ph type="dgm" sz="quarter" idx="13"/>
          </p:nvPr>
        </p:nvSpPr>
        <p:spPr>
          <a:xfrm>
            <a:off x="457200" y="1554482"/>
            <a:ext cx="1028700" cy="45719"/>
          </a:xfrm>
          <a:solidFill>
            <a:schemeClr val="tx2"/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рисунок SmartArt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0700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076724" y="2099406"/>
            <a:ext cx="4990553" cy="265919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1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ing 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4"/>
          <p:cNvCxnSpPr/>
          <p:nvPr userDrawn="1"/>
        </p:nvCxnSpPr>
        <p:spPr>
          <a:xfrm>
            <a:off x="2066926" y="2846388"/>
            <a:ext cx="459581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7"/>
          <p:cNvCxnSpPr/>
          <p:nvPr userDrawn="1"/>
        </p:nvCxnSpPr>
        <p:spPr>
          <a:xfrm>
            <a:off x="6617494" y="2846388"/>
            <a:ext cx="459581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457200" y="609600"/>
            <a:ext cx="7706183" cy="443198"/>
          </a:xfrm>
        </p:spPr>
        <p:txBody>
          <a:bodyPr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459171" y="3093376"/>
            <a:ext cx="3675888" cy="1538144"/>
          </a:xfrm>
        </p:spPr>
        <p:txBody>
          <a:bodyPr>
            <a:noAutofit/>
          </a:bodyPr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5008941" y="3093376"/>
            <a:ext cx="3675888" cy="1538144"/>
          </a:xfrm>
        </p:spPr>
        <p:txBody>
          <a:bodyPr>
            <a:noAutofit/>
          </a:bodyPr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1885754" y="2133601"/>
            <a:ext cx="822722" cy="524759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26"/>
          </p:nvPr>
        </p:nvSpPr>
        <p:spPr>
          <a:xfrm>
            <a:off x="6435524" y="2133601"/>
            <a:ext cx="822722" cy="524759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8"/>
          </p:nvPr>
        </p:nvSpPr>
        <p:spPr>
          <a:xfrm>
            <a:off x="4572000" y="1593850"/>
            <a:ext cx="13716" cy="4651375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6196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ing text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4"/>
          <p:cNvCxnSpPr/>
          <p:nvPr userDrawn="1"/>
        </p:nvCxnSpPr>
        <p:spPr>
          <a:xfrm>
            <a:off x="1385888" y="2846388"/>
            <a:ext cx="459581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7"/>
          <p:cNvCxnSpPr/>
          <p:nvPr userDrawn="1"/>
        </p:nvCxnSpPr>
        <p:spPr>
          <a:xfrm>
            <a:off x="4335067" y="2846388"/>
            <a:ext cx="459581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9"/>
          <p:cNvCxnSpPr/>
          <p:nvPr userDrawn="1"/>
        </p:nvCxnSpPr>
        <p:spPr>
          <a:xfrm>
            <a:off x="7284244" y="2846388"/>
            <a:ext cx="459581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457201" y="609600"/>
            <a:ext cx="7699487" cy="443198"/>
          </a:xfrm>
        </p:spPr>
        <p:txBody>
          <a:bodyPr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457200" y="3093376"/>
            <a:ext cx="2331720" cy="1538144"/>
          </a:xfrm>
        </p:spPr>
        <p:txBody>
          <a:bodyPr>
            <a:noAutofit/>
          </a:bodyPr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3406141" y="3093376"/>
            <a:ext cx="2331720" cy="1538144"/>
          </a:xfrm>
        </p:spPr>
        <p:txBody>
          <a:bodyPr>
            <a:noAutofit/>
          </a:bodyPr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355080" y="3093376"/>
            <a:ext cx="2331720" cy="1538144"/>
          </a:xfrm>
        </p:spPr>
        <p:txBody>
          <a:bodyPr>
            <a:noAutofit/>
          </a:bodyPr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1211699" y="2133601"/>
            <a:ext cx="822722" cy="524759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26"/>
          </p:nvPr>
        </p:nvSpPr>
        <p:spPr>
          <a:xfrm>
            <a:off x="4160639" y="2133601"/>
            <a:ext cx="822722" cy="524759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7109579" y="2133601"/>
            <a:ext cx="822722" cy="524759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48"/>
          </p:nvPr>
        </p:nvSpPr>
        <p:spPr>
          <a:xfrm>
            <a:off x="3090531" y="2133600"/>
            <a:ext cx="13716" cy="27432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49"/>
          </p:nvPr>
        </p:nvSpPr>
        <p:spPr>
          <a:xfrm>
            <a:off x="6032895" y="2133600"/>
            <a:ext cx="13716" cy="27432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9946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ing Text four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4"/>
          <p:cNvCxnSpPr/>
          <p:nvPr userDrawn="1"/>
        </p:nvCxnSpPr>
        <p:spPr>
          <a:xfrm>
            <a:off x="1087042" y="2846388"/>
            <a:ext cx="459581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3253979" y="2846388"/>
            <a:ext cx="459581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5432823" y="2846388"/>
            <a:ext cx="459581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cxnSpLocks/>
          </p:cNvCxnSpPr>
          <p:nvPr userDrawn="1"/>
        </p:nvCxnSpPr>
        <p:spPr>
          <a:xfrm>
            <a:off x="7608094" y="2846388"/>
            <a:ext cx="459581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3"/>
          <p:cNvSpPr>
            <a:spLocks noGrp="1"/>
          </p:cNvSpPr>
          <p:nvPr>
            <p:ph type="pic" sz="quarter" idx="48"/>
          </p:nvPr>
        </p:nvSpPr>
        <p:spPr>
          <a:xfrm>
            <a:off x="2380024" y="2133599"/>
            <a:ext cx="13716" cy="4114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49"/>
          </p:nvPr>
        </p:nvSpPr>
        <p:spPr>
          <a:xfrm>
            <a:off x="4577307" y="2133600"/>
            <a:ext cx="13716" cy="4114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50"/>
          </p:nvPr>
        </p:nvSpPr>
        <p:spPr>
          <a:xfrm>
            <a:off x="6759647" y="2133600"/>
            <a:ext cx="13716" cy="4114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457200" y="609600"/>
            <a:ext cx="7706183" cy="443198"/>
          </a:xfrm>
        </p:spPr>
        <p:txBody>
          <a:bodyPr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464423" y="3134366"/>
            <a:ext cx="1687068" cy="1538144"/>
          </a:xfrm>
        </p:spPr>
        <p:txBody>
          <a:bodyPr>
            <a:noAutofit/>
          </a:bodyPr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2639905" y="3134366"/>
            <a:ext cx="1687068" cy="1538144"/>
          </a:xfrm>
        </p:spPr>
        <p:txBody>
          <a:bodyPr>
            <a:noAutofit/>
          </a:bodyPr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4819304" y="3134366"/>
            <a:ext cx="1687068" cy="1538144"/>
          </a:xfrm>
        </p:spPr>
        <p:txBody>
          <a:bodyPr>
            <a:noAutofit/>
          </a:bodyPr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905664" y="2133601"/>
            <a:ext cx="822722" cy="524759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26"/>
          </p:nvPr>
        </p:nvSpPr>
        <p:spPr>
          <a:xfrm>
            <a:off x="3072078" y="2133601"/>
            <a:ext cx="822722" cy="524759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5251477" y="2133601"/>
            <a:ext cx="822722" cy="524759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8"/>
          </p:nvPr>
        </p:nvSpPr>
        <p:spPr>
          <a:xfrm>
            <a:off x="6994784" y="3134366"/>
            <a:ext cx="1687068" cy="1538144"/>
          </a:xfrm>
        </p:spPr>
        <p:txBody>
          <a:bodyPr>
            <a:noAutofit/>
          </a:bodyPr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9"/>
          </p:nvPr>
        </p:nvSpPr>
        <p:spPr>
          <a:xfrm>
            <a:off x="7426957" y="2133601"/>
            <a:ext cx="822722" cy="524759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114117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ing text five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4"/>
          <p:cNvCxnSpPr/>
          <p:nvPr userDrawn="1"/>
        </p:nvCxnSpPr>
        <p:spPr>
          <a:xfrm>
            <a:off x="1393032" y="2541588"/>
            <a:ext cx="459581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7"/>
          <p:cNvCxnSpPr/>
          <p:nvPr userDrawn="1"/>
        </p:nvCxnSpPr>
        <p:spPr>
          <a:xfrm>
            <a:off x="4342210" y="2541588"/>
            <a:ext cx="459581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19"/>
          <p:cNvCxnSpPr/>
          <p:nvPr userDrawn="1"/>
        </p:nvCxnSpPr>
        <p:spPr>
          <a:xfrm>
            <a:off x="7291388" y="2541588"/>
            <a:ext cx="459581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9"/>
          <p:cNvCxnSpPr/>
          <p:nvPr userDrawn="1"/>
        </p:nvCxnSpPr>
        <p:spPr>
          <a:xfrm>
            <a:off x="2878932" y="4992688"/>
            <a:ext cx="459581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31"/>
          <p:cNvCxnSpPr/>
          <p:nvPr userDrawn="1"/>
        </p:nvCxnSpPr>
        <p:spPr>
          <a:xfrm>
            <a:off x="5805488" y="4992688"/>
            <a:ext cx="459581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457200" y="612228"/>
            <a:ext cx="7712879" cy="443198"/>
          </a:xfrm>
        </p:spPr>
        <p:txBody>
          <a:bodyPr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457200" y="2788576"/>
            <a:ext cx="2331720" cy="825478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3406139" y="2788576"/>
            <a:ext cx="2331720" cy="825478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355080" y="2788576"/>
            <a:ext cx="2331720" cy="825478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1211699" y="1828800"/>
            <a:ext cx="822722" cy="524759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26"/>
          </p:nvPr>
        </p:nvSpPr>
        <p:spPr>
          <a:xfrm>
            <a:off x="4160639" y="1828800"/>
            <a:ext cx="822722" cy="524759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7109579" y="1828800"/>
            <a:ext cx="822722" cy="524759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8"/>
          </p:nvPr>
        </p:nvSpPr>
        <p:spPr>
          <a:xfrm>
            <a:off x="1943100" y="5239962"/>
            <a:ext cx="2331720" cy="825478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29"/>
          </p:nvPr>
        </p:nvSpPr>
        <p:spPr>
          <a:xfrm>
            <a:off x="4869180" y="5239962"/>
            <a:ext cx="2331720" cy="825478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sz="quarter" idx="31"/>
          </p:nvPr>
        </p:nvSpPr>
        <p:spPr>
          <a:xfrm>
            <a:off x="2697599" y="4280187"/>
            <a:ext cx="822722" cy="524759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sz="quarter" idx="32"/>
          </p:nvPr>
        </p:nvSpPr>
        <p:spPr>
          <a:xfrm>
            <a:off x="5623678" y="4280187"/>
            <a:ext cx="822722" cy="524759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48"/>
          </p:nvPr>
        </p:nvSpPr>
        <p:spPr>
          <a:xfrm>
            <a:off x="3083814" y="1842194"/>
            <a:ext cx="13716" cy="1828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49"/>
          </p:nvPr>
        </p:nvSpPr>
        <p:spPr>
          <a:xfrm>
            <a:off x="6046400" y="1828800"/>
            <a:ext cx="13716" cy="1828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50"/>
          </p:nvPr>
        </p:nvSpPr>
        <p:spPr>
          <a:xfrm>
            <a:off x="4572000" y="4332724"/>
            <a:ext cx="13716" cy="1828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51"/>
          </p:nvPr>
        </p:nvSpPr>
        <p:spPr>
          <a:xfrm rot="16200000">
            <a:off x="4562857" y="-161544"/>
            <a:ext cx="18288" cy="82296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541683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ing text six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4"/>
          <p:cNvCxnSpPr/>
          <p:nvPr userDrawn="1"/>
        </p:nvCxnSpPr>
        <p:spPr>
          <a:xfrm>
            <a:off x="1401367" y="2487613"/>
            <a:ext cx="459581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17"/>
          <p:cNvCxnSpPr/>
          <p:nvPr userDrawn="1"/>
        </p:nvCxnSpPr>
        <p:spPr>
          <a:xfrm>
            <a:off x="4318398" y="2487613"/>
            <a:ext cx="459581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9"/>
          <p:cNvCxnSpPr/>
          <p:nvPr userDrawn="1"/>
        </p:nvCxnSpPr>
        <p:spPr>
          <a:xfrm>
            <a:off x="7281863" y="2498725"/>
            <a:ext cx="459581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>
            <a:off x="1401367" y="4859338"/>
            <a:ext cx="459581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>
            <a:off x="4311254" y="4859338"/>
            <a:ext cx="459581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>
            <a:off x="7281863" y="4859338"/>
            <a:ext cx="459581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457200" y="612648"/>
            <a:ext cx="7712879" cy="443198"/>
          </a:xfrm>
        </p:spPr>
        <p:txBody>
          <a:bodyPr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465550" y="2734559"/>
            <a:ext cx="2331720" cy="825478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3405821" y="2734559"/>
            <a:ext cx="2331720" cy="825478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346091" y="2745990"/>
            <a:ext cx="2331720" cy="825478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1220049" y="1774784"/>
            <a:ext cx="822722" cy="524759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26"/>
          </p:nvPr>
        </p:nvSpPr>
        <p:spPr>
          <a:xfrm>
            <a:off x="4136473" y="1774784"/>
            <a:ext cx="822722" cy="524759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7100590" y="1786215"/>
            <a:ext cx="822722" cy="524759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8"/>
          </p:nvPr>
        </p:nvSpPr>
        <p:spPr>
          <a:xfrm>
            <a:off x="465550" y="5105400"/>
            <a:ext cx="2331720" cy="825478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29"/>
          </p:nvPr>
        </p:nvSpPr>
        <p:spPr>
          <a:xfrm>
            <a:off x="3405821" y="5105400"/>
            <a:ext cx="2331720" cy="825478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30"/>
          </p:nvPr>
        </p:nvSpPr>
        <p:spPr>
          <a:xfrm>
            <a:off x="6346091" y="5105400"/>
            <a:ext cx="2331720" cy="825478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sz="quarter" idx="31"/>
          </p:nvPr>
        </p:nvSpPr>
        <p:spPr>
          <a:xfrm>
            <a:off x="1220049" y="4145625"/>
            <a:ext cx="822722" cy="524759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sz="quarter" idx="32"/>
          </p:nvPr>
        </p:nvSpPr>
        <p:spPr>
          <a:xfrm>
            <a:off x="4129777" y="4145625"/>
            <a:ext cx="822722" cy="524759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33"/>
          </p:nvPr>
        </p:nvSpPr>
        <p:spPr>
          <a:xfrm>
            <a:off x="7100590" y="4145625"/>
            <a:ext cx="822722" cy="524759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48"/>
          </p:nvPr>
        </p:nvSpPr>
        <p:spPr>
          <a:xfrm>
            <a:off x="3083814" y="1842194"/>
            <a:ext cx="13716" cy="1828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49"/>
          </p:nvPr>
        </p:nvSpPr>
        <p:spPr>
          <a:xfrm>
            <a:off x="6046400" y="1828800"/>
            <a:ext cx="13716" cy="1828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51"/>
          </p:nvPr>
        </p:nvSpPr>
        <p:spPr>
          <a:xfrm rot="16200000">
            <a:off x="4562857" y="-161544"/>
            <a:ext cx="18288" cy="82296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52"/>
          </p:nvPr>
        </p:nvSpPr>
        <p:spPr>
          <a:xfrm>
            <a:off x="3075689" y="4242601"/>
            <a:ext cx="13716" cy="1828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53"/>
          </p:nvPr>
        </p:nvSpPr>
        <p:spPr>
          <a:xfrm>
            <a:off x="6038276" y="4229207"/>
            <a:ext cx="13716" cy="1828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46802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ing Text eight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4"/>
          <p:cNvCxnSpPr/>
          <p:nvPr userDrawn="1"/>
        </p:nvCxnSpPr>
        <p:spPr>
          <a:xfrm>
            <a:off x="1076326" y="2760663"/>
            <a:ext cx="459581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17"/>
          <p:cNvCxnSpPr/>
          <p:nvPr userDrawn="1"/>
        </p:nvCxnSpPr>
        <p:spPr>
          <a:xfrm>
            <a:off x="3249216" y="2760663"/>
            <a:ext cx="459581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19"/>
          <p:cNvCxnSpPr/>
          <p:nvPr userDrawn="1"/>
        </p:nvCxnSpPr>
        <p:spPr>
          <a:xfrm>
            <a:off x="5431632" y="2760663"/>
            <a:ext cx="459581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22"/>
          <p:cNvCxnSpPr>
            <a:cxnSpLocks/>
          </p:cNvCxnSpPr>
          <p:nvPr userDrawn="1"/>
        </p:nvCxnSpPr>
        <p:spPr>
          <a:xfrm>
            <a:off x="7605713" y="2760663"/>
            <a:ext cx="459581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7"/>
          <p:cNvCxnSpPr/>
          <p:nvPr userDrawn="1"/>
        </p:nvCxnSpPr>
        <p:spPr>
          <a:xfrm>
            <a:off x="1085850" y="5132388"/>
            <a:ext cx="458391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9"/>
          <p:cNvCxnSpPr/>
          <p:nvPr userDrawn="1"/>
        </p:nvCxnSpPr>
        <p:spPr>
          <a:xfrm>
            <a:off x="3253979" y="5132388"/>
            <a:ext cx="459581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41"/>
          <p:cNvCxnSpPr/>
          <p:nvPr userDrawn="1"/>
        </p:nvCxnSpPr>
        <p:spPr>
          <a:xfrm>
            <a:off x="5430442" y="5132388"/>
            <a:ext cx="459581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43"/>
          <p:cNvCxnSpPr>
            <a:cxnSpLocks/>
          </p:cNvCxnSpPr>
          <p:nvPr userDrawn="1"/>
        </p:nvCxnSpPr>
        <p:spPr>
          <a:xfrm>
            <a:off x="7600951" y="5132388"/>
            <a:ext cx="459581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457200" y="609600"/>
            <a:ext cx="7706183" cy="443198"/>
          </a:xfrm>
        </p:spPr>
        <p:txBody>
          <a:bodyPr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453539" y="3048909"/>
            <a:ext cx="1687068" cy="809952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894779" y="2048144"/>
            <a:ext cx="822722" cy="524759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26"/>
          </p:nvPr>
        </p:nvSpPr>
        <p:spPr>
          <a:xfrm>
            <a:off x="3067776" y="2048144"/>
            <a:ext cx="822722" cy="524759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5249840" y="2048144"/>
            <a:ext cx="822722" cy="524759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9"/>
          </p:nvPr>
        </p:nvSpPr>
        <p:spPr>
          <a:xfrm>
            <a:off x="7424065" y="2048144"/>
            <a:ext cx="822722" cy="524759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30"/>
          </p:nvPr>
        </p:nvSpPr>
        <p:spPr>
          <a:xfrm>
            <a:off x="2635603" y="3048909"/>
            <a:ext cx="1687068" cy="809952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31"/>
          </p:nvPr>
        </p:nvSpPr>
        <p:spPr>
          <a:xfrm>
            <a:off x="4817667" y="3048909"/>
            <a:ext cx="1687068" cy="809952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32"/>
          </p:nvPr>
        </p:nvSpPr>
        <p:spPr>
          <a:xfrm>
            <a:off x="6999732" y="3048909"/>
            <a:ext cx="1687068" cy="809952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33"/>
          </p:nvPr>
        </p:nvSpPr>
        <p:spPr>
          <a:xfrm>
            <a:off x="462449" y="5419750"/>
            <a:ext cx="1687068" cy="809952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sz="quarter" idx="34"/>
          </p:nvPr>
        </p:nvSpPr>
        <p:spPr>
          <a:xfrm>
            <a:off x="903690" y="4418985"/>
            <a:ext cx="822722" cy="524759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9" name="Text Placeholder 2"/>
          <p:cNvSpPr>
            <a:spLocks noGrp="1"/>
          </p:cNvSpPr>
          <p:nvPr>
            <p:ph type="body" sz="quarter" idx="35"/>
          </p:nvPr>
        </p:nvSpPr>
        <p:spPr>
          <a:xfrm>
            <a:off x="3072026" y="4418985"/>
            <a:ext cx="822722" cy="524759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sz="quarter" idx="36"/>
          </p:nvPr>
        </p:nvSpPr>
        <p:spPr>
          <a:xfrm>
            <a:off x="5249430" y="4418985"/>
            <a:ext cx="822722" cy="524759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sz="quarter" idx="37"/>
          </p:nvPr>
        </p:nvSpPr>
        <p:spPr>
          <a:xfrm>
            <a:off x="7418992" y="4418985"/>
            <a:ext cx="822722" cy="524759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5" name="Text Placeholder 3"/>
          <p:cNvSpPr>
            <a:spLocks noGrp="1"/>
          </p:cNvSpPr>
          <p:nvPr>
            <p:ph type="body" sz="quarter" idx="38"/>
          </p:nvPr>
        </p:nvSpPr>
        <p:spPr>
          <a:xfrm>
            <a:off x="2639853" y="5419750"/>
            <a:ext cx="1687068" cy="809952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46" name="Text Placeholder 3"/>
          <p:cNvSpPr>
            <a:spLocks noGrp="1"/>
          </p:cNvSpPr>
          <p:nvPr>
            <p:ph type="body" sz="quarter" idx="39"/>
          </p:nvPr>
        </p:nvSpPr>
        <p:spPr>
          <a:xfrm>
            <a:off x="4817257" y="5419750"/>
            <a:ext cx="1687068" cy="809952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47" name="Text Placeholder 3"/>
          <p:cNvSpPr>
            <a:spLocks noGrp="1"/>
          </p:cNvSpPr>
          <p:nvPr>
            <p:ph type="body" sz="quarter" idx="40"/>
          </p:nvPr>
        </p:nvSpPr>
        <p:spPr>
          <a:xfrm>
            <a:off x="6994659" y="5419750"/>
            <a:ext cx="1687068" cy="809952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52" name="Picture Placeholder 3"/>
          <p:cNvSpPr>
            <a:spLocks noGrp="1"/>
          </p:cNvSpPr>
          <p:nvPr>
            <p:ph type="pic" sz="quarter" idx="48"/>
          </p:nvPr>
        </p:nvSpPr>
        <p:spPr>
          <a:xfrm>
            <a:off x="2377050" y="2029596"/>
            <a:ext cx="13716" cy="1828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53" name="Picture Placeholder 3"/>
          <p:cNvSpPr>
            <a:spLocks noGrp="1"/>
          </p:cNvSpPr>
          <p:nvPr>
            <p:ph type="pic" sz="quarter" idx="49"/>
          </p:nvPr>
        </p:nvSpPr>
        <p:spPr>
          <a:xfrm>
            <a:off x="4568170" y="2016202"/>
            <a:ext cx="13716" cy="1828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54" name="Picture Placeholder 3"/>
          <p:cNvSpPr>
            <a:spLocks noGrp="1"/>
          </p:cNvSpPr>
          <p:nvPr>
            <p:ph type="pic" sz="quarter" idx="51"/>
          </p:nvPr>
        </p:nvSpPr>
        <p:spPr>
          <a:xfrm rot="16200000">
            <a:off x="4562857" y="25858"/>
            <a:ext cx="18288" cy="82296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55" name="Picture Placeholder 3"/>
          <p:cNvSpPr>
            <a:spLocks noGrp="1"/>
          </p:cNvSpPr>
          <p:nvPr>
            <p:ph type="pic" sz="quarter" idx="52"/>
          </p:nvPr>
        </p:nvSpPr>
        <p:spPr>
          <a:xfrm>
            <a:off x="6739696" y="2016202"/>
            <a:ext cx="13716" cy="1828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56" name="Picture Placeholder 3"/>
          <p:cNvSpPr>
            <a:spLocks noGrp="1"/>
          </p:cNvSpPr>
          <p:nvPr>
            <p:ph type="pic" sz="quarter" idx="53"/>
          </p:nvPr>
        </p:nvSpPr>
        <p:spPr>
          <a:xfrm>
            <a:off x="2377050" y="4432378"/>
            <a:ext cx="13716" cy="1828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57" name="Picture Placeholder 3"/>
          <p:cNvSpPr>
            <a:spLocks noGrp="1"/>
          </p:cNvSpPr>
          <p:nvPr>
            <p:ph type="pic" sz="quarter" idx="54"/>
          </p:nvPr>
        </p:nvSpPr>
        <p:spPr>
          <a:xfrm>
            <a:off x="4568170" y="4418984"/>
            <a:ext cx="13716" cy="1828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58" name="Picture Placeholder 3"/>
          <p:cNvSpPr>
            <a:spLocks noGrp="1"/>
          </p:cNvSpPr>
          <p:nvPr>
            <p:ph type="pic" sz="quarter" idx="55"/>
          </p:nvPr>
        </p:nvSpPr>
        <p:spPr>
          <a:xfrm>
            <a:off x="6739696" y="4418984"/>
            <a:ext cx="13716" cy="1828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0518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con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457200" y="388001"/>
            <a:ext cx="7708472" cy="886397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457200" y="3346704"/>
            <a:ext cx="3675888" cy="1538144"/>
          </a:xfrm>
        </p:spPr>
        <p:txBody>
          <a:bodyPr>
            <a:noAutofit/>
          </a:bodyPr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5006993" y="3346704"/>
            <a:ext cx="3675888" cy="1538144"/>
          </a:xfrm>
        </p:spPr>
        <p:txBody>
          <a:bodyPr>
            <a:noAutofit/>
          </a:bodyPr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7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1928241" y="2133600"/>
            <a:ext cx="733806" cy="978408"/>
          </a:xfrm>
          <a:solidFill>
            <a:schemeClr val="bg1"/>
          </a:solidFill>
        </p:spPr>
        <p:txBody>
          <a:bodyPr rtlCol="0">
            <a:normAutofit/>
          </a:bodyPr>
          <a:lstStyle>
            <a:lvl1pPr>
              <a:defRPr sz="1800"/>
            </a:lvl1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28" name="Picture Placeholder 12"/>
          <p:cNvSpPr>
            <a:spLocks noGrp="1" noChangeAspect="1"/>
          </p:cNvSpPr>
          <p:nvPr>
            <p:ph type="pic" sz="quarter" idx="29"/>
          </p:nvPr>
        </p:nvSpPr>
        <p:spPr>
          <a:xfrm>
            <a:off x="6478034" y="2133600"/>
            <a:ext cx="733806" cy="978408"/>
          </a:xfrm>
          <a:solidFill>
            <a:schemeClr val="bg1"/>
          </a:solidFill>
        </p:spPr>
        <p:txBody>
          <a:bodyPr rtlCol="0">
            <a:normAutofit/>
          </a:bodyPr>
          <a:lstStyle>
            <a:lvl1pPr>
              <a:defRPr sz="1800"/>
            </a:lvl1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48"/>
          </p:nvPr>
        </p:nvSpPr>
        <p:spPr>
          <a:xfrm>
            <a:off x="4572000" y="1593850"/>
            <a:ext cx="13716" cy="4651375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103078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con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457200" y="390629"/>
            <a:ext cx="7706183" cy="886397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470995" y="3136392"/>
            <a:ext cx="2331720" cy="1538144"/>
          </a:xfrm>
        </p:spPr>
        <p:txBody>
          <a:bodyPr>
            <a:noAutofit/>
          </a:bodyPr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3410905" y="3136392"/>
            <a:ext cx="2331720" cy="1538144"/>
          </a:xfrm>
        </p:spPr>
        <p:txBody>
          <a:bodyPr>
            <a:noAutofit/>
          </a:bodyPr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343256" y="3136392"/>
            <a:ext cx="2331720" cy="1538144"/>
          </a:xfrm>
        </p:spPr>
        <p:txBody>
          <a:bodyPr>
            <a:noAutofit/>
          </a:bodyPr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7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1330343" y="2133600"/>
            <a:ext cx="582930" cy="77724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28" name="Picture Placeholder 12"/>
          <p:cNvSpPr>
            <a:spLocks noGrp="1" noChangeAspect="1"/>
          </p:cNvSpPr>
          <p:nvPr>
            <p:ph type="pic" sz="quarter" idx="29"/>
          </p:nvPr>
        </p:nvSpPr>
        <p:spPr>
          <a:xfrm>
            <a:off x="4279094" y="2133600"/>
            <a:ext cx="582930" cy="77724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30" name="Picture Placeholder 12"/>
          <p:cNvSpPr>
            <a:spLocks noGrp="1" noChangeAspect="1"/>
          </p:cNvSpPr>
          <p:nvPr>
            <p:ph type="pic" sz="quarter" idx="30"/>
          </p:nvPr>
        </p:nvSpPr>
        <p:spPr>
          <a:xfrm>
            <a:off x="7202603" y="2133600"/>
            <a:ext cx="582930" cy="77724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48"/>
          </p:nvPr>
        </p:nvSpPr>
        <p:spPr>
          <a:xfrm>
            <a:off x="3090531" y="2133600"/>
            <a:ext cx="13716" cy="27432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49"/>
          </p:nvPr>
        </p:nvSpPr>
        <p:spPr>
          <a:xfrm>
            <a:off x="6032895" y="2133600"/>
            <a:ext cx="13716" cy="27432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0334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con four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457200" y="612228"/>
            <a:ext cx="7706183" cy="443198"/>
          </a:xfrm>
        </p:spPr>
        <p:txBody>
          <a:bodyPr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457200" y="3054096"/>
            <a:ext cx="1687068" cy="1538144"/>
          </a:xfrm>
        </p:spPr>
        <p:txBody>
          <a:bodyPr>
            <a:noAutofit/>
          </a:bodyPr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2638043" y="3054096"/>
            <a:ext cx="1687068" cy="1538144"/>
          </a:xfrm>
        </p:spPr>
        <p:txBody>
          <a:bodyPr>
            <a:noAutofit/>
          </a:bodyPr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4818887" y="3054096"/>
            <a:ext cx="1687068" cy="1538144"/>
          </a:xfrm>
        </p:spPr>
        <p:txBody>
          <a:bodyPr>
            <a:noAutofit/>
          </a:bodyPr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8"/>
          </p:nvPr>
        </p:nvSpPr>
        <p:spPr>
          <a:xfrm>
            <a:off x="6999732" y="3054096"/>
            <a:ext cx="1687068" cy="1538144"/>
          </a:xfrm>
        </p:spPr>
        <p:txBody>
          <a:bodyPr>
            <a:noAutofit/>
          </a:bodyPr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7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1016127" y="2133600"/>
            <a:ext cx="569214" cy="758952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28" name="Picture Placeholder 12"/>
          <p:cNvSpPr>
            <a:spLocks noGrp="1" noChangeAspect="1"/>
          </p:cNvSpPr>
          <p:nvPr>
            <p:ph type="pic" sz="quarter" idx="29"/>
          </p:nvPr>
        </p:nvSpPr>
        <p:spPr>
          <a:xfrm>
            <a:off x="3196970" y="2133600"/>
            <a:ext cx="569214" cy="758952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30" name="Picture Placeholder 12"/>
          <p:cNvSpPr>
            <a:spLocks noGrp="1" noChangeAspect="1"/>
          </p:cNvSpPr>
          <p:nvPr>
            <p:ph type="pic" sz="quarter" idx="30"/>
          </p:nvPr>
        </p:nvSpPr>
        <p:spPr>
          <a:xfrm>
            <a:off x="5377814" y="2133600"/>
            <a:ext cx="569214" cy="758952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31" name="Picture Placeholder 12"/>
          <p:cNvSpPr>
            <a:spLocks noGrp="1" noChangeAspect="1"/>
          </p:cNvSpPr>
          <p:nvPr>
            <p:ph type="pic" sz="quarter" idx="31"/>
          </p:nvPr>
        </p:nvSpPr>
        <p:spPr>
          <a:xfrm>
            <a:off x="7558659" y="2133599"/>
            <a:ext cx="569214" cy="758952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48"/>
          </p:nvPr>
        </p:nvSpPr>
        <p:spPr>
          <a:xfrm>
            <a:off x="2380024" y="2133599"/>
            <a:ext cx="13716" cy="4114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49"/>
          </p:nvPr>
        </p:nvSpPr>
        <p:spPr>
          <a:xfrm>
            <a:off x="4577307" y="2133600"/>
            <a:ext cx="13716" cy="4114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50"/>
          </p:nvPr>
        </p:nvSpPr>
        <p:spPr>
          <a:xfrm>
            <a:off x="6759647" y="2133600"/>
            <a:ext cx="13716" cy="4114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2055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con 2 b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459486" y="612648"/>
            <a:ext cx="7706183" cy="443198"/>
          </a:xfrm>
        </p:spPr>
        <p:txBody>
          <a:bodyPr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2133600"/>
            <a:ext cx="569214" cy="758952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2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1198506" y="2133600"/>
            <a:ext cx="2921508" cy="1447194"/>
          </a:xfrm>
        </p:spPr>
        <p:txBody>
          <a:bodyPr>
            <a:noAutofit/>
          </a:bodyPr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35" name="Picture Placeholder 12"/>
          <p:cNvSpPr>
            <a:spLocks noGrp="1" noChangeAspect="1"/>
          </p:cNvSpPr>
          <p:nvPr>
            <p:ph type="pic" sz="quarter" idx="28"/>
          </p:nvPr>
        </p:nvSpPr>
        <p:spPr>
          <a:xfrm>
            <a:off x="457200" y="4480560"/>
            <a:ext cx="569214" cy="758952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2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29"/>
          </p:nvPr>
        </p:nvSpPr>
        <p:spPr>
          <a:xfrm>
            <a:off x="1181362" y="4489704"/>
            <a:ext cx="2921508" cy="1447194"/>
          </a:xfrm>
        </p:spPr>
        <p:txBody>
          <a:bodyPr>
            <a:noAutofit/>
          </a:bodyPr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40" name="Picture Placeholder 12"/>
          <p:cNvSpPr>
            <a:spLocks noGrp="1" noChangeAspect="1"/>
          </p:cNvSpPr>
          <p:nvPr>
            <p:ph type="pic" sz="quarter" idx="30"/>
          </p:nvPr>
        </p:nvSpPr>
        <p:spPr>
          <a:xfrm>
            <a:off x="5001966" y="2142744"/>
            <a:ext cx="569214" cy="758952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2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41" name="Text Placeholder 3"/>
          <p:cNvSpPr>
            <a:spLocks noGrp="1"/>
          </p:cNvSpPr>
          <p:nvPr>
            <p:ph type="body" sz="quarter" idx="31"/>
          </p:nvPr>
        </p:nvSpPr>
        <p:spPr>
          <a:xfrm>
            <a:off x="5761897" y="2133600"/>
            <a:ext cx="2921508" cy="1447194"/>
          </a:xfrm>
        </p:spPr>
        <p:txBody>
          <a:bodyPr>
            <a:noAutofit/>
          </a:bodyPr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42" name="Picture Placeholder 12"/>
          <p:cNvSpPr>
            <a:spLocks noGrp="1" noChangeAspect="1"/>
          </p:cNvSpPr>
          <p:nvPr>
            <p:ph type="pic" sz="quarter" idx="32"/>
          </p:nvPr>
        </p:nvSpPr>
        <p:spPr>
          <a:xfrm>
            <a:off x="4999353" y="4498848"/>
            <a:ext cx="569214" cy="758952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2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43" name="Text Placeholder 3"/>
          <p:cNvSpPr>
            <a:spLocks noGrp="1"/>
          </p:cNvSpPr>
          <p:nvPr>
            <p:ph type="body" sz="quarter" idx="33"/>
          </p:nvPr>
        </p:nvSpPr>
        <p:spPr>
          <a:xfrm>
            <a:off x="5761897" y="4489704"/>
            <a:ext cx="2921508" cy="1447194"/>
          </a:xfrm>
        </p:spPr>
        <p:txBody>
          <a:bodyPr>
            <a:noAutofit/>
          </a:bodyPr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48"/>
          </p:nvPr>
        </p:nvSpPr>
        <p:spPr>
          <a:xfrm>
            <a:off x="4568809" y="2123014"/>
            <a:ext cx="13716" cy="384048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51"/>
          </p:nvPr>
        </p:nvSpPr>
        <p:spPr>
          <a:xfrm rot="16200000" flipH="1">
            <a:off x="2411812" y="2094897"/>
            <a:ext cx="18288" cy="3927512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52"/>
          </p:nvPr>
        </p:nvSpPr>
        <p:spPr>
          <a:xfrm rot="16200000" flipH="1">
            <a:off x="6726833" y="2094898"/>
            <a:ext cx="18288" cy="3927512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2882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con five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457200" y="612648"/>
            <a:ext cx="7712879" cy="443198"/>
          </a:xfrm>
        </p:spPr>
        <p:txBody>
          <a:bodyPr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457200" y="2748309"/>
            <a:ext cx="2331720" cy="825478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3406139" y="2748309"/>
            <a:ext cx="2331720" cy="825478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355080" y="2748309"/>
            <a:ext cx="2331720" cy="825478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8"/>
          </p:nvPr>
        </p:nvSpPr>
        <p:spPr>
          <a:xfrm>
            <a:off x="1922999" y="5428643"/>
            <a:ext cx="2331720" cy="825478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29"/>
          </p:nvPr>
        </p:nvSpPr>
        <p:spPr>
          <a:xfrm>
            <a:off x="4869574" y="5428643"/>
            <a:ext cx="2331720" cy="825478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37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1348740" y="1782093"/>
            <a:ext cx="548640" cy="73152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2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38" name="Picture Placeholder 12"/>
          <p:cNvSpPr>
            <a:spLocks noGrp="1" noChangeAspect="1"/>
          </p:cNvSpPr>
          <p:nvPr>
            <p:ph type="pic" sz="quarter" idx="34"/>
          </p:nvPr>
        </p:nvSpPr>
        <p:spPr>
          <a:xfrm>
            <a:off x="2821235" y="4450235"/>
            <a:ext cx="548640" cy="73152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2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41" name="Picture Placeholder 12"/>
          <p:cNvSpPr>
            <a:spLocks noGrp="1" noChangeAspect="1"/>
          </p:cNvSpPr>
          <p:nvPr>
            <p:ph type="pic" sz="quarter" idx="35"/>
          </p:nvPr>
        </p:nvSpPr>
        <p:spPr>
          <a:xfrm>
            <a:off x="4289843" y="1782093"/>
            <a:ext cx="548640" cy="73152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2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42" name="Picture Placeholder 12"/>
          <p:cNvSpPr>
            <a:spLocks noGrp="1" noChangeAspect="1"/>
          </p:cNvSpPr>
          <p:nvPr>
            <p:ph type="pic" sz="quarter" idx="36"/>
          </p:nvPr>
        </p:nvSpPr>
        <p:spPr>
          <a:xfrm>
            <a:off x="5767810" y="4450235"/>
            <a:ext cx="548640" cy="73152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2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43" name="Picture Placeholder 12"/>
          <p:cNvSpPr>
            <a:spLocks noGrp="1" noChangeAspect="1"/>
          </p:cNvSpPr>
          <p:nvPr>
            <p:ph type="pic" sz="quarter" idx="37"/>
          </p:nvPr>
        </p:nvSpPr>
        <p:spPr>
          <a:xfrm>
            <a:off x="7246619" y="1782093"/>
            <a:ext cx="548640" cy="73152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2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48"/>
          </p:nvPr>
        </p:nvSpPr>
        <p:spPr>
          <a:xfrm>
            <a:off x="3083814" y="1842194"/>
            <a:ext cx="13716" cy="1828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49"/>
          </p:nvPr>
        </p:nvSpPr>
        <p:spPr>
          <a:xfrm>
            <a:off x="6046400" y="1828800"/>
            <a:ext cx="13716" cy="1828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50"/>
          </p:nvPr>
        </p:nvSpPr>
        <p:spPr>
          <a:xfrm>
            <a:off x="4572000" y="4425321"/>
            <a:ext cx="13716" cy="1828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51"/>
          </p:nvPr>
        </p:nvSpPr>
        <p:spPr>
          <a:xfrm rot="16200000">
            <a:off x="4562857" y="-73339"/>
            <a:ext cx="18288" cy="82296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88032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con six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457200" y="615797"/>
            <a:ext cx="7712879" cy="443198"/>
          </a:xfrm>
        </p:spPr>
        <p:txBody>
          <a:bodyPr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466068" y="2824121"/>
            <a:ext cx="2331720" cy="825478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3406141" y="2824121"/>
            <a:ext cx="2331720" cy="825478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346212" y="2824121"/>
            <a:ext cx="2331720" cy="825478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8"/>
          </p:nvPr>
        </p:nvSpPr>
        <p:spPr>
          <a:xfrm>
            <a:off x="459372" y="5392285"/>
            <a:ext cx="2331720" cy="825478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29"/>
          </p:nvPr>
        </p:nvSpPr>
        <p:spPr>
          <a:xfrm>
            <a:off x="3399445" y="5392285"/>
            <a:ext cx="2331720" cy="825478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30"/>
          </p:nvPr>
        </p:nvSpPr>
        <p:spPr>
          <a:xfrm>
            <a:off x="6339516" y="5392285"/>
            <a:ext cx="2331720" cy="825478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37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1357608" y="1857905"/>
            <a:ext cx="548640" cy="73152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2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38" name="Picture Placeholder 12"/>
          <p:cNvSpPr>
            <a:spLocks noGrp="1" noChangeAspect="1"/>
          </p:cNvSpPr>
          <p:nvPr>
            <p:ph type="pic" sz="quarter" idx="34"/>
          </p:nvPr>
        </p:nvSpPr>
        <p:spPr>
          <a:xfrm>
            <a:off x="1357608" y="4413877"/>
            <a:ext cx="548640" cy="73152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2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41" name="Picture Placeholder 12"/>
          <p:cNvSpPr>
            <a:spLocks noGrp="1" noChangeAspect="1"/>
          </p:cNvSpPr>
          <p:nvPr>
            <p:ph type="pic" sz="quarter" idx="35"/>
          </p:nvPr>
        </p:nvSpPr>
        <p:spPr>
          <a:xfrm>
            <a:off x="4289843" y="1857905"/>
            <a:ext cx="548640" cy="73152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2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42" name="Picture Placeholder 12"/>
          <p:cNvSpPr>
            <a:spLocks noGrp="1" noChangeAspect="1"/>
          </p:cNvSpPr>
          <p:nvPr>
            <p:ph type="pic" sz="quarter" idx="36"/>
          </p:nvPr>
        </p:nvSpPr>
        <p:spPr>
          <a:xfrm>
            <a:off x="4297681" y="4413877"/>
            <a:ext cx="548640" cy="73152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2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43" name="Picture Placeholder 12"/>
          <p:cNvSpPr>
            <a:spLocks noGrp="1" noChangeAspect="1"/>
          </p:cNvSpPr>
          <p:nvPr>
            <p:ph type="pic" sz="quarter" idx="37"/>
          </p:nvPr>
        </p:nvSpPr>
        <p:spPr>
          <a:xfrm>
            <a:off x="7237751" y="1857905"/>
            <a:ext cx="548640" cy="73152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2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44" name="Picture Placeholder 12"/>
          <p:cNvSpPr>
            <a:spLocks noGrp="1" noChangeAspect="1"/>
          </p:cNvSpPr>
          <p:nvPr>
            <p:ph type="pic" sz="quarter" idx="38"/>
          </p:nvPr>
        </p:nvSpPr>
        <p:spPr>
          <a:xfrm>
            <a:off x="7237751" y="4413877"/>
            <a:ext cx="548640" cy="73152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2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48"/>
          </p:nvPr>
        </p:nvSpPr>
        <p:spPr>
          <a:xfrm>
            <a:off x="3083814" y="1842194"/>
            <a:ext cx="13716" cy="1828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49"/>
          </p:nvPr>
        </p:nvSpPr>
        <p:spPr>
          <a:xfrm>
            <a:off x="6046400" y="1828800"/>
            <a:ext cx="13716" cy="1828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51"/>
          </p:nvPr>
        </p:nvSpPr>
        <p:spPr>
          <a:xfrm rot="16200000">
            <a:off x="4562857" y="-67102"/>
            <a:ext cx="18288" cy="82296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52"/>
          </p:nvPr>
        </p:nvSpPr>
        <p:spPr>
          <a:xfrm>
            <a:off x="3075689" y="4424401"/>
            <a:ext cx="13716" cy="1828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53"/>
          </p:nvPr>
        </p:nvSpPr>
        <p:spPr>
          <a:xfrm>
            <a:off x="6038276" y="4411007"/>
            <a:ext cx="13716" cy="1828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89493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con 8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457200" y="609600"/>
            <a:ext cx="7723089" cy="443198"/>
          </a:xfrm>
        </p:spPr>
        <p:txBody>
          <a:bodyPr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450345" y="2971064"/>
            <a:ext cx="1687068" cy="809952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30"/>
          </p:nvPr>
        </p:nvSpPr>
        <p:spPr>
          <a:xfrm>
            <a:off x="2641159" y="2971064"/>
            <a:ext cx="1687068" cy="809952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31"/>
          </p:nvPr>
        </p:nvSpPr>
        <p:spPr>
          <a:xfrm>
            <a:off x="4812401" y="2971064"/>
            <a:ext cx="1687068" cy="809952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32"/>
          </p:nvPr>
        </p:nvSpPr>
        <p:spPr>
          <a:xfrm>
            <a:off x="6988611" y="2971064"/>
            <a:ext cx="1687068" cy="809952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33"/>
          </p:nvPr>
        </p:nvSpPr>
        <p:spPr>
          <a:xfrm>
            <a:off x="459411" y="5395035"/>
            <a:ext cx="1687068" cy="809952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45" name="Text Placeholder 3"/>
          <p:cNvSpPr>
            <a:spLocks noGrp="1"/>
          </p:cNvSpPr>
          <p:nvPr>
            <p:ph type="body" sz="quarter" idx="38"/>
          </p:nvPr>
        </p:nvSpPr>
        <p:spPr>
          <a:xfrm>
            <a:off x="2641159" y="5395035"/>
            <a:ext cx="1687068" cy="809952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46" name="Text Placeholder 3"/>
          <p:cNvSpPr>
            <a:spLocks noGrp="1"/>
          </p:cNvSpPr>
          <p:nvPr>
            <p:ph type="body" sz="quarter" idx="39"/>
          </p:nvPr>
        </p:nvSpPr>
        <p:spPr>
          <a:xfrm>
            <a:off x="4812401" y="5395035"/>
            <a:ext cx="1687068" cy="809952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47" name="Text Placeholder 3"/>
          <p:cNvSpPr>
            <a:spLocks noGrp="1"/>
          </p:cNvSpPr>
          <p:nvPr>
            <p:ph type="body" sz="quarter" idx="40"/>
          </p:nvPr>
        </p:nvSpPr>
        <p:spPr>
          <a:xfrm>
            <a:off x="6997677" y="5395035"/>
            <a:ext cx="1687068" cy="809952"/>
          </a:xfrm>
        </p:spPr>
        <p:txBody>
          <a:bodyPr>
            <a:noAutofit/>
          </a:bodyPr>
          <a:lstStyle>
            <a:lvl1pPr algn="ctr">
              <a:defRPr sz="1800"/>
            </a:lvl1pPr>
            <a:lvl2pPr algn="ctr">
              <a:defRPr sz="1800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48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1019559" y="2004848"/>
            <a:ext cx="548640" cy="73152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2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49" name="Picture Placeholder 12"/>
          <p:cNvSpPr>
            <a:spLocks noGrp="1" noChangeAspect="1"/>
          </p:cNvSpPr>
          <p:nvPr>
            <p:ph type="pic" sz="quarter" idx="34"/>
          </p:nvPr>
        </p:nvSpPr>
        <p:spPr>
          <a:xfrm>
            <a:off x="1062422" y="4416627"/>
            <a:ext cx="548640" cy="73152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2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50" name="Picture Placeholder 12"/>
          <p:cNvSpPr>
            <a:spLocks noGrp="1" noChangeAspect="1"/>
          </p:cNvSpPr>
          <p:nvPr>
            <p:ph type="pic" sz="quarter" idx="41"/>
          </p:nvPr>
        </p:nvSpPr>
        <p:spPr>
          <a:xfrm>
            <a:off x="3210373" y="2004847"/>
            <a:ext cx="548640" cy="73152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2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51" name="Picture Placeholder 12"/>
          <p:cNvSpPr>
            <a:spLocks noGrp="1" noChangeAspect="1"/>
          </p:cNvSpPr>
          <p:nvPr>
            <p:ph type="pic" sz="quarter" idx="42"/>
          </p:nvPr>
        </p:nvSpPr>
        <p:spPr>
          <a:xfrm>
            <a:off x="3210373" y="4416627"/>
            <a:ext cx="548640" cy="73152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2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52" name="Picture Placeholder 12"/>
          <p:cNvSpPr>
            <a:spLocks noGrp="1" noChangeAspect="1"/>
          </p:cNvSpPr>
          <p:nvPr>
            <p:ph type="pic" sz="quarter" idx="43"/>
          </p:nvPr>
        </p:nvSpPr>
        <p:spPr>
          <a:xfrm>
            <a:off x="5381615" y="2004848"/>
            <a:ext cx="548640" cy="73152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2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53" name="Picture Placeholder 12"/>
          <p:cNvSpPr>
            <a:spLocks noGrp="1" noChangeAspect="1"/>
          </p:cNvSpPr>
          <p:nvPr>
            <p:ph type="pic" sz="quarter" idx="44"/>
          </p:nvPr>
        </p:nvSpPr>
        <p:spPr>
          <a:xfrm>
            <a:off x="5381615" y="4416627"/>
            <a:ext cx="548640" cy="73152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2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54" name="Picture Placeholder 12"/>
          <p:cNvSpPr>
            <a:spLocks noGrp="1" noChangeAspect="1"/>
          </p:cNvSpPr>
          <p:nvPr>
            <p:ph type="pic" sz="quarter" idx="45"/>
          </p:nvPr>
        </p:nvSpPr>
        <p:spPr>
          <a:xfrm>
            <a:off x="7557825" y="2004848"/>
            <a:ext cx="548640" cy="73152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2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55" name="Picture Placeholder 12"/>
          <p:cNvSpPr>
            <a:spLocks noGrp="1" noChangeAspect="1"/>
          </p:cNvSpPr>
          <p:nvPr>
            <p:ph type="pic" sz="quarter" idx="46"/>
          </p:nvPr>
        </p:nvSpPr>
        <p:spPr>
          <a:xfrm>
            <a:off x="7600688" y="4416627"/>
            <a:ext cx="548640" cy="73152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200"/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48"/>
          </p:nvPr>
        </p:nvSpPr>
        <p:spPr>
          <a:xfrm>
            <a:off x="2377050" y="2029596"/>
            <a:ext cx="13716" cy="1828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49"/>
          </p:nvPr>
        </p:nvSpPr>
        <p:spPr>
          <a:xfrm>
            <a:off x="4568170" y="2016202"/>
            <a:ext cx="13716" cy="1828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51"/>
          </p:nvPr>
        </p:nvSpPr>
        <p:spPr>
          <a:xfrm rot="16200000">
            <a:off x="4562857" y="25858"/>
            <a:ext cx="18288" cy="82296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52"/>
          </p:nvPr>
        </p:nvSpPr>
        <p:spPr>
          <a:xfrm>
            <a:off x="6739696" y="2016202"/>
            <a:ext cx="13716" cy="1828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53"/>
          </p:nvPr>
        </p:nvSpPr>
        <p:spPr>
          <a:xfrm>
            <a:off x="2377050" y="4432378"/>
            <a:ext cx="13716" cy="1828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54"/>
          </p:nvPr>
        </p:nvSpPr>
        <p:spPr>
          <a:xfrm>
            <a:off x="4568170" y="4418984"/>
            <a:ext cx="13716" cy="1828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55"/>
          </p:nvPr>
        </p:nvSpPr>
        <p:spPr>
          <a:xfrm>
            <a:off x="6739696" y="4418984"/>
            <a:ext cx="13716" cy="18288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uk-UA" noProof="0"/>
              <a:t>Клацніть піктограму, щоб додати зображення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13793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vertica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457200" y="1600200"/>
            <a:ext cx="3600451" cy="3963988"/>
          </a:xfrm>
        </p:spPr>
        <p:txBody>
          <a:bodyPr/>
          <a:lstStyle>
            <a:lvl1pPr>
              <a:defRPr sz="2400" b="0">
                <a:solidFill>
                  <a:schemeClr val="tx1"/>
                </a:solidFill>
              </a:defRPr>
            </a:lvl1pPr>
            <a:lvl2pPr>
              <a:defRPr/>
            </a:lvl2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169450"/>
            <a:ext cx="3600450" cy="1329595"/>
          </a:xfrm>
        </p:spPr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7"/>
          </p:nvPr>
        </p:nvSpPr>
        <p:spPr>
          <a:xfrm>
            <a:off x="4572000" y="0"/>
            <a:ext cx="4572000" cy="6858000"/>
          </a:xfrm>
          <a:solidFill>
            <a:schemeClr val="tx2"/>
          </a:solidFill>
        </p:spPr>
        <p:txBody>
          <a:bodyPr rtlCol="0">
            <a:noAutofit/>
          </a:bodyPr>
          <a:lstStyle>
            <a:lvl1pPr>
              <a:defRPr sz="1800" b="0"/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67405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round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4572000" y="0"/>
            <a:ext cx="4572000" cy="6858000"/>
          </a:xfrm>
          <a:custGeom>
            <a:avLst/>
            <a:gdLst>
              <a:gd name="connsiteX0" fmla="*/ 105206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1052060 w 6096000"/>
              <a:gd name="connsiteY3" fmla="*/ 6858000 h 6858000"/>
              <a:gd name="connsiteX4" fmla="*/ 1038574 w 6096000"/>
              <a:gd name="connsiteY4" fmla="*/ 6839036 h 6858000"/>
              <a:gd name="connsiteX5" fmla="*/ 4888 w 6096000"/>
              <a:gd name="connsiteY5" fmla="*/ 3742856 h 6858000"/>
              <a:gd name="connsiteX6" fmla="*/ 0 w 6096000"/>
              <a:gd name="connsiteY6" fmla="*/ 3549540 h 6858000"/>
              <a:gd name="connsiteX7" fmla="*/ 0 w 6096000"/>
              <a:gd name="connsiteY7" fmla="*/ 3308460 h 6858000"/>
              <a:gd name="connsiteX8" fmla="*/ 4888 w 6096000"/>
              <a:gd name="connsiteY8" fmla="*/ 3115144 h 6858000"/>
              <a:gd name="connsiteX9" fmla="*/ 1038574 w 6096000"/>
              <a:gd name="connsiteY9" fmla="*/ 189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96000" h="6858000">
                <a:moveTo>
                  <a:pt x="105206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1052060" y="6858000"/>
                </a:lnTo>
                <a:lnTo>
                  <a:pt x="1038574" y="6839036"/>
                </a:lnTo>
                <a:cubicBezTo>
                  <a:pt x="435750" y="5946739"/>
                  <a:pt x="62852" y="4886343"/>
                  <a:pt x="4888" y="3742856"/>
                </a:cubicBezTo>
                <a:lnTo>
                  <a:pt x="0" y="3549540"/>
                </a:lnTo>
                <a:lnTo>
                  <a:pt x="0" y="3308460"/>
                </a:lnTo>
                <a:lnTo>
                  <a:pt x="4888" y="3115144"/>
                </a:lnTo>
                <a:cubicBezTo>
                  <a:pt x="62852" y="1971657"/>
                  <a:pt x="435750" y="911261"/>
                  <a:pt x="1038574" y="18964"/>
                </a:cubicBezTo>
                <a:close/>
              </a:path>
            </a:pathLst>
          </a:custGeom>
          <a:solidFill>
            <a:schemeClr val="tx2"/>
          </a:solidFill>
        </p:spPr>
        <p:txBody>
          <a:bodyPr rtlCol="0">
            <a:noAutofit/>
          </a:bodyPr>
          <a:lstStyle>
            <a:lvl1pPr>
              <a:defRPr sz="1800" b="0"/>
            </a:lvl1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457200" y="1600200"/>
            <a:ext cx="3600451" cy="3963988"/>
          </a:xfrm>
        </p:spPr>
        <p:txBody>
          <a:bodyPr/>
          <a:lstStyle>
            <a:lvl1pPr>
              <a:defRPr sz="2400" b="0">
                <a:solidFill>
                  <a:schemeClr val="tx1"/>
                </a:solidFill>
              </a:defRPr>
            </a:lvl1pPr>
            <a:lvl2pPr>
              <a:defRPr/>
            </a:lvl2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9" name="Title 9"/>
          <p:cNvSpPr>
            <a:spLocks noGrp="1"/>
          </p:cNvSpPr>
          <p:nvPr>
            <p:ph type="title"/>
          </p:nvPr>
        </p:nvSpPr>
        <p:spPr>
          <a:xfrm>
            <a:off x="457200" y="166402"/>
            <a:ext cx="3600450" cy="1329595"/>
          </a:xfrm>
        </p:spPr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08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horizonta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4572000" y="3912165"/>
            <a:ext cx="3857625" cy="2336236"/>
          </a:xfrm>
        </p:spPr>
        <p:txBody>
          <a:bodyPr/>
          <a:lstStyle>
            <a:lvl1pPr>
              <a:defRPr sz="2400" b="0">
                <a:solidFill>
                  <a:schemeClr val="tx1"/>
                </a:solidFill>
              </a:defRPr>
            </a:lvl1pPr>
            <a:lvl2pPr>
              <a:defRPr/>
            </a:lvl2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024" y="3468966"/>
            <a:ext cx="3588626" cy="1329595"/>
          </a:xfrm>
        </p:spPr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3429000"/>
          </a:xfrm>
          <a:solidFill>
            <a:schemeClr val="tx2"/>
          </a:solidFill>
        </p:spPr>
        <p:txBody>
          <a:bodyPr rtlCol="0">
            <a:noAutofit/>
          </a:bodyPr>
          <a:lstStyle>
            <a:lvl1pPr>
              <a:defRPr sz="1800" b="0"/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78026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706183" cy="443198"/>
          </a:xfrm>
        </p:spPr>
        <p:txBody>
          <a:bodyPr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457201" y="4428856"/>
            <a:ext cx="3675887" cy="1438544"/>
          </a:xfrm>
        </p:spPr>
        <p:txBody>
          <a:bodyPr>
            <a:noAutofit/>
          </a:bodyPr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57200" y="1600200"/>
            <a:ext cx="3675888" cy="2596896"/>
          </a:xfrm>
          <a:solidFill>
            <a:schemeClr val="tx2"/>
          </a:solidFill>
        </p:spPr>
        <p:txBody>
          <a:bodyPr rtlCol="0">
            <a:normAutofit/>
          </a:bodyPr>
          <a:lstStyle>
            <a:lvl1pPr>
              <a:defRPr sz="1800"/>
            </a:lvl1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12" name="Picture Placeholder 12"/>
          <p:cNvSpPr>
            <a:spLocks noGrp="1" noChangeAspect="1"/>
          </p:cNvSpPr>
          <p:nvPr>
            <p:ph type="pic" sz="quarter" idx="24"/>
          </p:nvPr>
        </p:nvSpPr>
        <p:spPr>
          <a:xfrm>
            <a:off x="4997119" y="1600200"/>
            <a:ext cx="3675888" cy="2596895"/>
          </a:xfrm>
          <a:solidFill>
            <a:schemeClr val="tx2"/>
          </a:solidFill>
        </p:spPr>
        <p:txBody>
          <a:bodyPr rtlCol="0">
            <a:normAutofit/>
          </a:bodyPr>
          <a:lstStyle>
            <a:lvl1pPr>
              <a:defRPr sz="1800"/>
            </a:lvl1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4997119" y="4428856"/>
            <a:ext cx="3675887" cy="1438544"/>
          </a:xfrm>
        </p:spPr>
        <p:txBody>
          <a:bodyPr>
            <a:noAutofit/>
          </a:bodyPr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34906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text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706183" cy="443198"/>
          </a:xfrm>
        </p:spPr>
        <p:txBody>
          <a:bodyPr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457200" y="3883152"/>
            <a:ext cx="2331720" cy="1538144"/>
          </a:xfrm>
        </p:spPr>
        <p:txBody>
          <a:bodyPr>
            <a:noAutofit/>
          </a:bodyPr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9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00200"/>
            <a:ext cx="2331720" cy="2030186"/>
          </a:xfrm>
          <a:solidFill>
            <a:schemeClr val="tx2"/>
          </a:solidFill>
        </p:spPr>
        <p:txBody>
          <a:bodyPr rtlCol="0">
            <a:normAutofit/>
          </a:bodyPr>
          <a:lstStyle>
            <a:lvl1pPr>
              <a:defRPr sz="1800"/>
            </a:lvl1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10" name="Picture Placeholder 12"/>
          <p:cNvSpPr>
            <a:spLocks noGrp="1" noChangeAspect="1"/>
          </p:cNvSpPr>
          <p:nvPr>
            <p:ph type="pic" sz="quarter" idx="29"/>
          </p:nvPr>
        </p:nvSpPr>
        <p:spPr>
          <a:xfrm>
            <a:off x="3404699" y="1600200"/>
            <a:ext cx="2331720" cy="2030186"/>
          </a:xfrm>
          <a:solidFill>
            <a:schemeClr val="tx2"/>
          </a:solidFill>
        </p:spPr>
        <p:txBody>
          <a:bodyPr rtlCol="0">
            <a:normAutofit/>
          </a:bodyPr>
          <a:lstStyle>
            <a:lvl1pPr>
              <a:defRPr sz="1800"/>
            </a:lvl1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11" name="Picture Placeholder 12"/>
          <p:cNvSpPr>
            <a:spLocks noGrp="1" noChangeAspect="1"/>
          </p:cNvSpPr>
          <p:nvPr>
            <p:ph type="pic" sz="quarter" idx="30"/>
          </p:nvPr>
        </p:nvSpPr>
        <p:spPr>
          <a:xfrm>
            <a:off x="6343725" y="1600200"/>
            <a:ext cx="2343075" cy="2030186"/>
          </a:xfrm>
          <a:solidFill>
            <a:schemeClr val="tx2"/>
          </a:solidFill>
        </p:spPr>
        <p:txBody>
          <a:bodyPr rtlCol="0">
            <a:normAutofit/>
          </a:bodyPr>
          <a:lstStyle>
            <a:lvl1pPr>
              <a:defRPr sz="1800"/>
            </a:lvl1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31"/>
          </p:nvPr>
        </p:nvSpPr>
        <p:spPr>
          <a:xfrm>
            <a:off x="3408931" y="3883152"/>
            <a:ext cx="2331720" cy="1538144"/>
          </a:xfrm>
        </p:spPr>
        <p:txBody>
          <a:bodyPr>
            <a:noAutofit/>
          </a:bodyPr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32"/>
          </p:nvPr>
        </p:nvSpPr>
        <p:spPr>
          <a:xfrm>
            <a:off x="6343725" y="3883152"/>
            <a:ext cx="2331720" cy="1538144"/>
          </a:xfrm>
        </p:spPr>
        <p:txBody>
          <a:bodyPr>
            <a:noAutofit/>
          </a:bodyPr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52632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text four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457200" y="609600"/>
            <a:ext cx="7708471" cy="443198"/>
          </a:xfrm>
        </p:spPr>
        <p:txBody>
          <a:bodyPr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457200" y="3325368"/>
            <a:ext cx="1687068" cy="1538144"/>
          </a:xfrm>
        </p:spPr>
        <p:txBody>
          <a:bodyPr>
            <a:noAutofit/>
          </a:bodyPr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7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57201" y="1600200"/>
            <a:ext cx="1687067" cy="1499616"/>
          </a:xfrm>
          <a:solidFill>
            <a:schemeClr val="tx2"/>
          </a:solidFill>
        </p:spPr>
        <p:txBody>
          <a:bodyPr rtlCol="0">
            <a:normAutofit/>
          </a:bodyPr>
          <a:lstStyle>
            <a:lvl1pPr>
              <a:defRPr sz="1800"/>
            </a:lvl1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18" name="Picture Placeholder 12"/>
          <p:cNvSpPr>
            <a:spLocks noGrp="1"/>
          </p:cNvSpPr>
          <p:nvPr>
            <p:ph type="pic" sz="quarter" idx="24"/>
          </p:nvPr>
        </p:nvSpPr>
        <p:spPr>
          <a:xfrm>
            <a:off x="6999733" y="1600199"/>
            <a:ext cx="1687067" cy="1499616"/>
          </a:xfrm>
          <a:solidFill>
            <a:schemeClr val="tx2"/>
          </a:solidFill>
        </p:spPr>
        <p:txBody>
          <a:bodyPr rtlCol="0">
            <a:normAutofit/>
          </a:bodyPr>
          <a:lstStyle>
            <a:lvl1pPr>
              <a:defRPr sz="1800"/>
            </a:lvl1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20" name="Picture Placeholder 12"/>
          <p:cNvSpPr>
            <a:spLocks noGrp="1"/>
          </p:cNvSpPr>
          <p:nvPr>
            <p:ph type="pic" sz="quarter" idx="26"/>
          </p:nvPr>
        </p:nvSpPr>
        <p:spPr>
          <a:xfrm>
            <a:off x="2638045" y="1600200"/>
            <a:ext cx="1687067" cy="1499616"/>
          </a:xfrm>
          <a:solidFill>
            <a:schemeClr val="tx2"/>
          </a:solidFill>
        </p:spPr>
        <p:txBody>
          <a:bodyPr rtlCol="0">
            <a:normAutofit/>
          </a:bodyPr>
          <a:lstStyle>
            <a:lvl1pPr>
              <a:defRPr sz="1800"/>
            </a:lvl1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23" name="Picture Placeholder 12"/>
          <p:cNvSpPr>
            <a:spLocks noGrp="1"/>
          </p:cNvSpPr>
          <p:nvPr>
            <p:ph type="pic" sz="quarter" idx="28"/>
          </p:nvPr>
        </p:nvSpPr>
        <p:spPr>
          <a:xfrm>
            <a:off x="4818889" y="1600200"/>
            <a:ext cx="1687067" cy="1499616"/>
          </a:xfrm>
          <a:solidFill>
            <a:schemeClr val="tx2"/>
          </a:solidFill>
        </p:spPr>
        <p:txBody>
          <a:bodyPr rtlCol="0">
            <a:normAutofit/>
          </a:bodyPr>
          <a:lstStyle>
            <a:lvl1pPr>
              <a:defRPr sz="1800"/>
            </a:lvl1pPr>
          </a:lstStyle>
          <a:p>
            <a:pPr lvl="1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29"/>
          </p:nvPr>
        </p:nvSpPr>
        <p:spPr>
          <a:xfrm>
            <a:off x="2638043" y="3325368"/>
            <a:ext cx="1687068" cy="1538144"/>
          </a:xfrm>
        </p:spPr>
        <p:txBody>
          <a:bodyPr>
            <a:noAutofit/>
          </a:bodyPr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30"/>
          </p:nvPr>
        </p:nvSpPr>
        <p:spPr>
          <a:xfrm>
            <a:off x="4818887" y="3325368"/>
            <a:ext cx="1687068" cy="1538144"/>
          </a:xfrm>
        </p:spPr>
        <p:txBody>
          <a:bodyPr>
            <a:noAutofit/>
          </a:bodyPr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31"/>
          </p:nvPr>
        </p:nvSpPr>
        <p:spPr>
          <a:xfrm>
            <a:off x="6999730" y="3325368"/>
            <a:ext cx="1687068" cy="1538144"/>
          </a:xfrm>
        </p:spPr>
        <p:txBody>
          <a:bodyPr>
            <a:noAutofit/>
          </a:bodyPr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76301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ox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259" y="609600"/>
            <a:ext cx="7706183" cy="443198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712087" y="1981200"/>
            <a:ext cx="3675888" cy="4267200"/>
          </a:xfrm>
          <a:prstGeom prst="rect">
            <a:avLst/>
          </a:prstGeom>
          <a:solidFill>
            <a:schemeClr val="tx1"/>
          </a:solidFill>
          <a:ln w="12700">
            <a:noFill/>
          </a:ln>
          <a:effectLst>
            <a:softEdge rad="0"/>
          </a:effectLst>
        </p:spPr>
        <p:txBody>
          <a:bodyPr lIns="365760" tIns="1709928" rIns="365760" bIns="365760">
            <a:noAutofit/>
          </a:bodyPr>
          <a:lstStyle>
            <a:lvl1pPr algn="ctr">
              <a:defRPr sz="28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5" name="Picture Placeholder 4"/>
          <p:cNvSpPr>
            <a:spLocks noGrp="1" noChangeAspect="1"/>
          </p:cNvSpPr>
          <p:nvPr>
            <p:ph type="pic" sz="quarter" idx="36"/>
          </p:nvPr>
        </p:nvSpPr>
        <p:spPr>
          <a:xfrm>
            <a:off x="2183128" y="2346960"/>
            <a:ext cx="733806" cy="978408"/>
          </a:xfrm>
        </p:spPr>
        <p:txBody>
          <a:bodyPr rtlCol="0">
            <a:no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37"/>
          </p:nvPr>
        </p:nvSpPr>
        <p:spPr>
          <a:xfrm>
            <a:off x="4753737" y="1981200"/>
            <a:ext cx="3675888" cy="4267200"/>
          </a:xfrm>
          <a:prstGeom prst="rect">
            <a:avLst/>
          </a:prstGeom>
          <a:solidFill>
            <a:schemeClr val="tx1"/>
          </a:solidFill>
          <a:ln w="12700">
            <a:noFill/>
          </a:ln>
          <a:effectLst>
            <a:softEdge rad="0"/>
          </a:effectLst>
        </p:spPr>
        <p:txBody>
          <a:bodyPr lIns="365760" tIns="1709928" rIns="365760" bIns="365760">
            <a:noAutofit/>
          </a:bodyPr>
          <a:lstStyle>
            <a:lvl1pPr algn="ctr">
              <a:defRPr sz="28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13" name="Picture Placeholder 4"/>
          <p:cNvSpPr>
            <a:spLocks noGrp="1" noChangeAspect="1"/>
          </p:cNvSpPr>
          <p:nvPr>
            <p:ph type="pic" sz="quarter" idx="38"/>
          </p:nvPr>
        </p:nvSpPr>
        <p:spPr>
          <a:xfrm>
            <a:off x="6224778" y="2346960"/>
            <a:ext cx="733806" cy="978408"/>
          </a:xfrm>
        </p:spPr>
        <p:txBody>
          <a:bodyPr rtlCol="0">
            <a:no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642857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706183" cy="443198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712087" y="1981200"/>
            <a:ext cx="2331720" cy="4267200"/>
          </a:xfrm>
          <a:prstGeom prst="rect">
            <a:avLst/>
          </a:prstGeom>
          <a:solidFill>
            <a:schemeClr val="tx1"/>
          </a:solidFill>
          <a:ln w="12700">
            <a:noFill/>
          </a:ln>
          <a:effectLst>
            <a:softEdge rad="0"/>
          </a:effectLst>
        </p:spPr>
        <p:txBody>
          <a:bodyPr lIns="365760" tIns="1508760" rIns="365760" bIns="365760">
            <a:noAutofit/>
          </a:bodyPr>
          <a:lstStyle>
            <a:lvl1pPr algn="ctr">
              <a:defRPr sz="28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5" name="Picture Placeholder 4"/>
          <p:cNvSpPr>
            <a:spLocks noGrp="1" noChangeAspect="1"/>
          </p:cNvSpPr>
          <p:nvPr>
            <p:ph type="pic" sz="quarter" idx="36"/>
          </p:nvPr>
        </p:nvSpPr>
        <p:spPr>
          <a:xfrm>
            <a:off x="1586482" y="2343912"/>
            <a:ext cx="582930" cy="777240"/>
          </a:xfrm>
        </p:spPr>
        <p:txBody>
          <a:bodyPr rtlCol="0"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37"/>
          </p:nvPr>
        </p:nvSpPr>
        <p:spPr>
          <a:xfrm>
            <a:off x="3406140" y="1981200"/>
            <a:ext cx="2331720" cy="4267200"/>
          </a:xfrm>
          <a:prstGeom prst="rect">
            <a:avLst/>
          </a:prstGeom>
          <a:solidFill>
            <a:schemeClr val="tx1"/>
          </a:solidFill>
          <a:ln w="12700">
            <a:noFill/>
          </a:ln>
          <a:effectLst>
            <a:softEdge rad="0"/>
          </a:effectLst>
        </p:spPr>
        <p:txBody>
          <a:bodyPr lIns="365760" tIns="1508760" rIns="365760" bIns="365760">
            <a:noAutofit/>
          </a:bodyPr>
          <a:lstStyle>
            <a:lvl1pPr algn="ctr">
              <a:defRPr sz="28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13" name="Picture Placeholder 4"/>
          <p:cNvSpPr>
            <a:spLocks noGrp="1" noChangeAspect="1"/>
          </p:cNvSpPr>
          <p:nvPr>
            <p:ph type="pic" sz="quarter" idx="38"/>
          </p:nvPr>
        </p:nvSpPr>
        <p:spPr>
          <a:xfrm>
            <a:off x="4280535" y="2343912"/>
            <a:ext cx="582930" cy="777240"/>
          </a:xfrm>
        </p:spPr>
        <p:txBody>
          <a:bodyPr rtlCol="0"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39"/>
          </p:nvPr>
        </p:nvSpPr>
        <p:spPr>
          <a:xfrm>
            <a:off x="6100193" y="1981200"/>
            <a:ext cx="2331720" cy="4267200"/>
          </a:xfrm>
          <a:prstGeom prst="rect">
            <a:avLst/>
          </a:prstGeom>
          <a:solidFill>
            <a:schemeClr val="tx1"/>
          </a:solidFill>
          <a:ln w="12700">
            <a:noFill/>
          </a:ln>
          <a:effectLst>
            <a:softEdge rad="0"/>
          </a:effectLst>
        </p:spPr>
        <p:txBody>
          <a:bodyPr lIns="365760" tIns="1508760" rIns="365760" bIns="365760">
            <a:noAutofit/>
          </a:bodyPr>
          <a:lstStyle>
            <a:lvl1pPr algn="ctr">
              <a:defRPr sz="28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2" name="Picture Placeholder 4"/>
          <p:cNvSpPr>
            <a:spLocks noGrp="1" noChangeAspect="1"/>
          </p:cNvSpPr>
          <p:nvPr>
            <p:ph type="pic" sz="quarter" idx="40"/>
          </p:nvPr>
        </p:nvSpPr>
        <p:spPr>
          <a:xfrm>
            <a:off x="6974588" y="2343912"/>
            <a:ext cx="582930" cy="777240"/>
          </a:xfrm>
        </p:spPr>
        <p:txBody>
          <a:bodyPr rtlCol="0"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640700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706183" cy="443198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712087" y="1981200"/>
            <a:ext cx="1687068" cy="4267200"/>
          </a:xfrm>
          <a:prstGeom prst="rect">
            <a:avLst/>
          </a:prstGeom>
          <a:solidFill>
            <a:schemeClr val="tx1"/>
          </a:solidFill>
          <a:ln w="12700">
            <a:noFill/>
          </a:ln>
          <a:effectLst>
            <a:softEdge rad="0"/>
          </a:effectLst>
        </p:spPr>
        <p:txBody>
          <a:bodyPr lIns="365760" tIns="1490472" rIns="365760" bIns="365760">
            <a:noAutofit/>
          </a:bodyPr>
          <a:lstStyle>
            <a:lvl1pPr algn="ctr">
              <a:defRPr sz="1800" b="1">
                <a:solidFill>
                  <a:schemeClr val="bg1"/>
                </a:solidFill>
              </a:defRPr>
            </a:lvl1pPr>
            <a:lvl2pPr algn="ctr">
              <a:defRPr sz="1800">
                <a:solidFill>
                  <a:schemeClr val="bg1"/>
                </a:solidFill>
              </a:defRPr>
            </a:lvl2pPr>
            <a:lvl3pPr algn="ctr">
              <a:defRPr sz="1800">
                <a:solidFill>
                  <a:schemeClr val="bg1"/>
                </a:solidFill>
              </a:defRPr>
            </a:lvl3pPr>
            <a:lvl4pPr algn="ctr">
              <a:defRPr sz="1800">
                <a:solidFill>
                  <a:schemeClr val="bg1"/>
                </a:solidFill>
              </a:defRPr>
            </a:lvl4pPr>
            <a:lvl5pPr algn="ctr"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5" name="Picture Placeholder 4"/>
          <p:cNvSpPr>
            <a:spLocks noGrp="1" noChangeAspect="1"/>
          </p:cNvSpPr>
          <p:nvPr>
            <p:ph type="pic" sz="quarter" idx="36"/>
          </p:nvPr>
        </p:nvSpPr>
        <p:spPr>
          <a:xfrm>
            <a:off x="1271014" y="2324862"/>
            <a:ext cx="569214" cy="758952"/>
          </a:xfrm>
        </p:spPr>
        <p:txBody>
          <a:bodyPr rtlCol="0"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37"/>
          </p:nvPr>
        </p:nvSpPr>
        <p:spPr>
          <a:xfrm>
            <a:off x="2720149" y="1981200"/>
            <a:ext cx="1687068" cy="4267200"/>
          </a:xfrm>
          <a:prstGeom prst="rect">
            <a:avLst/>
          </a:prstGeom>
          <a:solidFill>
            <a:schemeClr val="tx1"/>
          </a:solidFill>
          <a:ln w="12700">
            <a:noFill/>
          </a:ln>
          <a:effectLst>
            <a:softEdge rad="0"/>
          </a:effectLst>
        </p:spPr>
        <p:txBody>
          <a:bodyPr lIns="365760" tIns="1490472" rIns="365760" bIns="365760">
            <a:noAutofit/>
          </a:bodyPr>
          <a:lstStyle>
            <a:lvl1pPr algn="ctr">
              <a:defRPr sz="1800" b="1">
                <a:solidFill>
                  <a:schemeClr val="bg1"/>
                </a:solidFill>
              </a:defRPr>
            </a:lvl1pPr>
            <a:lvl2pPr algn="ctr">
              <a:defRPr sz="1800">
                <a:solidFill>
                  <a:schemeClr val="bg1"/>
                </a:solidFill>
              </a:defRPr>
            </a:lvl2pPr>
            <a:lvl3pPr algn="ctr">
              <a:defRPr sz="1800">
                <a:solidFill>
                  <a:schemeClr val="bg1"/>
                </a:solidFill>
              </a:defRPr>
            </a:lvl3pPr>
            <a:lvl4pPr algn="ctr">
              <a:defRPr sz="1800">
                <a:solidFill>
                  <a:schemeClr val="bg1"/>
                </a:solidFill>
              </a:defRPr>
            </a:lvl4pPr>
            <a:lvl5pPr algn="ctr"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13" name="Picture Placeholder 4"/>
          <p:cNvSpPr>
            <a:spLocks noGrp="1" noChangeAspect="1"/>
          </p:cNvSpPr>
          <p:nvPr>
            <p:ph type="pic" sz="quarter" idx="38"/>
          </p:nvPr>
        </p:nvSpPr>
        <p:spPr>
          <a:xfrm>
            <a:off x="3279076" y="2324862"/>
            <a:ext cx="569214" cy="758952"/>
          </a:xfrm>
        </p:spPr>
        <p:txBody>
          <a:bodyPr rtlCol="0"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39"/>
          </p:nvPr>
        </p:nvSpPr>
        <p:spPr>
          <a:xfrm>
            <a:off x="4728211" y="1981200"/>
            <a:ext cx="1687068" cy="4267200"/>
          </a:xfrm>
          <a:prstGeom prst="rect">
            <a:avLst/>
          </a:prstGeom>
          <a:solidFill>
            <a:schemeClr val="tx1"/>
          </a:solidFill>
          <a:ln w="12700">
            <a:noFill/>
          </a:ln>
          <a:effectLst>
            <a:softEdge rad="0"/>
          </a:effectLst>
        </p:spPr>
        <p:txBody>
          <a:bodyPr lIns="365760" tIns="1490472" rIns="365760" bIns="365760">
            <a:noAutofit/>
          </a:bodyPr>
          <a:lstStyle>
            <a:lvl1pPr algn="ctr">
              <a:defRPr sz="1800" b="1">
                <a:solidFill>
                  <a:schemeClr val="bg1"/>
                </a:solidFill>
              </a:defRPr>
            </a:lvl1pPr>
            <a:lvl2pPr algn="ctr">
              <a:defRPr sz="1800">
                <a:solidFill>
                  <a:schemeClr val="bg1"/>
                </a:solidFill>
              </a:defRPr>
            </a:lvl2pPr>
            <a:lvl3pPr algn="ctr">
              <a:defRPr sz="1800">
                <a:solidFill>
                  <a:schemeClr val="bg1"/>
                </a:solidFill>
              </a:defRPr>
            </a:lvl3pPr>
            <a:lvl4pPr algn="ctr">
              <a:defRPr sz="1800">
                <a:solidFill>
                  <a:schemeClr val="bg1"/>
                </a:solidFill>
              </a:defRPr>
            </a:lvl4pPr>
            <a:lvl5pPr algn="ctr"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22" name="Picture Placeholder 4"/>
          <p:cNvSpPr>
            <a:spLocks noGrp="1" noChangeAspect="1"/>
          </p:cNvSpPr>
          <p:nvPr>
            <p:ph type="pic" sz="quarter" idx="40"/>
          </p:nvPr>
        </p:nvSpPr>
        <p:spPr>
          <a:xfrm>
            <a:off x="5287138" y="2324862"/>
            <a:ext cx="569214" cy="758952"/>
          </a:xfrm>
        </p:spPr>
        <p:txBody>
          <a:bodyPr rtlCol="0"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41"/>
          </p:nvPr>
        </p:nvSpPr>
        <p:spPr>
          <a:xfrm>
            <a:off x="6736273" y="1981200"/>
            <a:ext cx="1687068" cy="4267200"/>
          </a:xfrm>
          <a:prstGeom prst="rect">
            <a:avLst/>
          </a:prstGeom>
          <a:solidFill>
            <a:schemeClr val="tx1"/>
          </a:solidFill>
          <a:ln w="12700">
            <a:noFill/>
          </a:ln>
          <a:effectLst>
            <a:softEdge rad="0"/>
          </a:effectLst>
        </p:spPr>
        <p:txBody>
          <a:bodyPr lIns="365760" tIns="1490472" rIns="365760" bIns="365760">
            <a:noAutofit/>
          </a:bodyPr>
          <a:lstStyle>
            <a:lvl1pPr algn="ctr">
              <a:defRPr sz="1800" b="1">
                <a:solidFill>
                  <a:schemeClr val="bg1"/>
                </a:solidFill>
              </a:defRPr>
            </a:lvl1pPr>
            <a:lvl2pPr algn="ctr">
              <a:defRPr sz="1800">
                <a:solidFill>
                  <a:schemeClr val="bg1"/>
                </a:solidFill>
              </a:defRPr>
            </a:lvl2pPr>
            <a:lvl3pPr algn="ctr">
              <a:defRPr sz="1800">
                <a:solidFill>
                  <a:schemeClr val="bg1"/>
                </a:solidFill>
              </a:defRPr>
            </a:lvl3pPr>
            <a:lvl4pPr algn="ctr">
              <a:defRPr sz="1800">
                <a:solidFill>
                  <a:schemeClr val="bg1"/>
                </a:solidFill>
              </a:defRPr>
            </a:lvl4pPr>
            <a:lvl5pPr algn="ctr"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  <p:sp>
        <p:nvSpPr>
          <p:cNvPr id="14" name="Picture Placeholder 4"/>
          <p:cNvSpPr>
            <a:spLocks noGrp="1" noChangeAspect="1"/>
          </p:cNvSpPr>
          <p:nvPr>
            <p:ph type="pic" sz="quarter" idx="42"/>
          </p:nvPr>
        </p:nvSpPr>
        <p:spPr>
          <a:xfrm>
            <a:off x="7295200" y="2324862"/>
            <a:ext cx="569214" cy="758952"/>
          </a:xfrm>
        </p:spPr>
        <p:txBody>
          <a:bodyPr rtlCol="0"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037090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wo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0"/>
            <a:ext cx="7708472" cy="443198"/>
          </a:xfrm>
        </p:spPr>
        <p:txBody>
          <a:bodyPr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712087" y="2514600"/>
            <a:ext cx="3675888" cy="3738562"/>
          </a:xfrm>
          <a:ln w="12700">
            <a:solidFill>
              <a:schemeClr val="tx2"/>
            </a:solidFill>
          </a:ln>
        </p:spPr>
        <p:txBody>
          <a:bodyPr lIns="182880" tIns="182880" rIns="182880" bIns="182880">
            <a:noAutofit/>
          </a:bodyPr>
          <a:lstStyle>
            <a:lvl1pPr algn="l">
              <a:defRPr sz="2400" b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  <a:lvl6pPr algn="l">
              <a:defRPr/>
            </a:lvl6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9"/>
          </p:nvPr>
        </p:nvSpPr>
        <p:spPr>
          <a:xfrm>
            <a:off x="711994" y="1985962"/>
            <a:ext cx="3675888" cy="1587484"/>
          </a:xfrm>
          <a:prstGeom prst="round2SameRect">
            <a:avLst/>
          </a:pr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lIns="182880" tIns="91440" rIns="182880" bIns="91440">
            <a:sp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30"/>
          </p:nvPr>
        </p:nvSpPr>
        <p:spPr>
          <a:xfrm>
            <a:off x="4756027" y="2514600"/>
            <a:ext cx="3675888" cy="3738562"/>
          </a:xfrm>
          <a:ln w="12700">
            <a:solidFill>
              <a:schemeClr val="tx2"/>
            </a:solidFill>
          </a:ln>
        </p:spPr>
        <p:txBody>
          <a:bodyPr lIns="182880" tIns="182880" rIns="182880" bIns="182880">
            <a:noAutofit/>
          </a:bodyPr>
          <a:lstStyle>
            <a:lvl1pPr algn="l">
              <a:defRPr sz="2400" b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7" name="Text Placeholder 14"/>
          <p:cNvSpPr>
            <a:spLocks noGrp="1"/>
          </p:cNvSpPr>
          <p:nvPr>
            <p:ph type="body" sz="quarter" idx="31"/>
          </p:nvPr>
        </p:nvSpPr>
        <p:spPr>
          <a:xfrm>
            <a:off x="4756027" y="1985962"/>
            <a:ext cx="3675888" cy="1587484"/>
          </a:xfrm>
          <a:prstGeom prst="round2SameRect">
            <a:avLst/>
          </a:pr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lIns="182880" tIns="91440" rIns="182880" bIns="91440">
            <a:sp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402503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hree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706183" cy="443198"/>
          </a:xfrm>
        </p:spPr>
        <p:txBody>
          <a:bodyPr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712087" y="2509838"/>
            <a:ext cx="2331720" cy="3738562"/>
          </a:xfrm>
          <a:ln w="12700">
            <a:solidFill>
              <a:schemeClr val="tx2"/>
            </a:solidFill>
          </a:ln>
        </p:spPr>
        <p:txBody>
          <a:bodyPr lIns="182880" tIns="182880" rIns="182880" bIns="182880">
            <a:noAutofit/>
          </a:bodyPr>
          <a:lstStyle>
            <a:lvl1pPr algn="l">
              <a:defRPr sz="2400" b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9"/>
          </p:nvPr>
        </p:nvSpPr>
        <p:spPr>
          <a:xfrm>
            <a:off x="711994" y="1981200"/>
            <a:ext cx="2331720" cy="2284428"/>
          </a:xfrm>
          <a:prstGeom prst="round2SameRect">
            <a:avLst/>
          </a:pr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lIns="182880" tIns="91440" rIns="182880" bIns="91440">
            <a:sp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30"/>
          </p:nvPr>
        </p:nvSpPr>
        <p:spPr>
          <a:xfrm>
            <a:off x="3406233" y="2509838"/>
            <a:ext cx="2331720" cy="3738562"/>
          </a:xfrm>
          <a:ln w="12700">
            <a:solidFill>
              <a:schemeClr val="tx2"/>
            </a:solidFill>
          </a:ln>
        </p:spPr>
        <p:txBody>
          <a:bodyPr lIns="182880" tIns="182880" rIns="182880" bIns="182880">
            <a:noAutofit/>
          </a:bodyPr>
          <a:lstStyle>
            <a:lvl1pPr algn="l">
              <a:defRPr sz="2400" b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7" name="Text Placeholder 14"/>
          <p:cNvSpPr>
            <a:spLocks noGrp="1"/>
          </p:cNvSpPr>
          <p:nvPr>
            <p:ph type="body" sz="quarter" idx="31"/>
          </p:nvPr>
        </p:nvSpPr>
        <p:spPr>
          <a:xfrm>
            <a:off x="3406140" y="1981200"/>
            <a:ext cx="2331720" cy="2284428"/>
          </a:xfrm>
          <a:prstGeom prst="round2SameRect">
            <a:avLst/>
          </a:pr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lIns="182880" tIns="91440" rIns="182880" bIns="91440">
            <a:sp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34"/>
          </p:nvPr>
        </p:nvSpPr>
        <p:spPr>
          <a:xfrm>
            <a:off x="6097905" y="2509838"/>
            <a:ext cx="2331720" cy="3738562"/>
          </a:xfrm>
          <a:ln w="12700">
            <a:solidFill>
              <a:schemeClr val="tx2"/>
            </a:solidFill>
          </a:ln>
        </p:spPr>
        <p:txBody>
          <a:bodyPr lIns="182880" tIns="182880" rIns="182880" bIns="182880">
            <a:noAutofit/>
          </a:bodyPr>
          <a:lstStyle>
            <a:lvl1pPr algn="l">
              <a:defRPr sz="2400" b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35"/>
          </p:nvPr>
        </p:nvSpPr>
        <p:spPr>
          <a:xfrm>
            <a:off x="6097812" y="1981200"/>
            <a:ext cx="2331720" cy="2284428"/>
          </a:xfrm>
          <a:prstGeom prst="round2SameRect">
            <a:avLst/>
          </a:pr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lIns="182880" tIns="91440" rIns="182880" bIns="91440">
            <a:sp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343198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four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082" y="612228"/>
            <a:ext cx="7706183" cy="443198"/>
          </a:xfrm>
        </p:spPr>
        <p:txBody>
          <a:bodyPr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712087" y="2514600"/>
            <a:ext cx="1687068" cy="3738562"/>
          </a:xfrm>
          <a:ln w="12700">
            <a:solidFill>
              <a:schemeClr val="tx2"/>
            </a:solidFill>
          </a:ln>
        </p:spPr>
        <p:txBody>
          <a:bodyPr lIns="182880" tIns="182880" rIns="182880" bIns="182880">
            <a:noAutofit/>
          </a:bodyPr>
          <a:lstStyle>
            <a:lvl1pPr algn="l">
              <a:defRPr sz="2400" b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9"/>
          </p:nvPr>
        </p:nvSpPr>
        <p:spPr>
          <a:xfrm>
            <a:off x="711994" y="1985962"/>
            <a:ext cx="1687116" cy="3915347"/>
          </a:xfrm>
          <a:prstGeom prst="round2SameRect">
            <a:avLst/>
          </a:pr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lIns="182880" tIns="91440" rIns="182880" bIns="91440">
            <a:sp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30"/>
          </p:nvPr>
        </p:nvSpPr>
        <p:spPr>
          <a:xfrm>
            <a:off x="2722268" y="2514600"/>
            <a:ext cx="1687068" cy="3738562"/>
          </a:xfrm>
          <a:ln w="12700">
            <a:solidFill>
              <a:schemeClr val="tx2"/>
            </a:solidFill>
          </a:ln>
        </p:spPr>
        <p:txBody>
          <a:bodyPr lIns="182880" tIns="182880" rIns="182880" bIns="182880">
            <a:noAutofit/>
          </a:bodyPr>
          <a:lstStyle>
            <a:lvl1pPr algn="l">
              <a:defRPr sz="2400" b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7" name="Text Placeholder 14"/>
          <p:cNvSpPr>
            <a:spLocks noGrp="1"/>
          </p:cNvSpPr>
          <p:nvPr>
            <p:ph type="body" sz="quarter" idx="31"/>
          </p:nvPr>
        </p:nvSpPr>
        <p:spPr>
          <a:xfrm>
            <a:off x="2722175" y="1985962"/>
            <a:ext cx="1687116" cy="3915347"/>
          </a:xfrm>
          <a:prstGeom prst="round2SameRect">
            <a:avLst/>
          </a:pr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lIns="182880" tIns="91440" rIns="182880" bIns="91440">
            <a:sp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32"/>
          </p:nvPr>
        </p:nvSpPr>
        <p:spPr>
          <a:xfrm>
            <a:off x="6742602" y="2514600"/>
            <a:ext cx="1687068" cy="3738562"/>
          </a:xfrm>
          <a:ln w="12700">
            <a:solidFill>
              <a:schemeClr val="tx2"/>
            </a:solidFill>
          </a:ln>
        </p:spPr>
        <p:txBody>
          <a:bodyPr lIns="182880" tIns="182880" rIns="182880" bIns="182880">
            <a:noAutofit/>
          </a:bodyPr>
          <a:lstStyle>
            <a:lvl1pPr algn="l">
              <a:defRPr sz="2400" b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9" name="Text Placeholder 14"/>
          <p:cNvSpPr>
            <a:spLocks noGrp="1"/>
          </p:cNvSpPr>
          <p:nvPr>
            <p:ph type="body" sz="quarter" idx="33"/>
          </p:nvPr>
        </p:nvSpPr>
        <p:spPr>
          <a:xfrm>
            <a:off x="6742509" y="1985962"/>
            <a:ext cx="1687116" cy="3915347"/>
          </a:xfrm>
          <a:prstGeom prst="round2SameRect">
            <a:avLst/>
          </a:pr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lIns="182880" tIns="91440" rIns="182880" bIns="91440">
            <a:sp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34"/>
          </p:nvPr>
        </p:nvSpPr>
        <p:spPr>
          <a:xfrm>
            <a:off x="4732376" y="2514600"/>
            <a:ext cx="1687068" cy="3738562"/>
          </a:xfrm>
          <a:ln w="12700">
            <a:solidFill>
              <a:schemeClr val="tx2"/>
            </a:solidFill>
          </a:ln>
        </p:spPr>
        <p:txBody>
          <a:bodyPr lIns="182880" tIns="182880" rIns="182880" bIns="182880">
            <a:noAutofit/>
          </a:bodyPr>
          <a:lstStyle>
            <a:lvl1pPr algn="l">
              <a:defRPr sz="2400" b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35"/>
          </p:nvPr>
        </p:nvSpPr>
        <p:spPr>
          <a:xfrm>
            <a:off x="4732283" y="1985962"/>
            <a:ext cx="1687116" cy="3915347"/>
          </a:xfrm>
          <a:prstGeom prst="round2SameRect">
            <a:avLst/>
          </a:prstGeo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lIns="182880" tIns="91440" rIns="182880" bIns="91440">
            <a:sp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395828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6"/>
          <p:cNvGrpSpPr>
            <a:grpSpLocks/>
          </p:cNvGrpSpPr>
          <p:nvPr userDrawn="1"/>
        </p:nvGrpSpPr>
        <p:grpSpPr bwMode="auto">
          <a:xfrm>
            <a:off x="1222773" y="1858963"/>
            <a:ext cx="6698456" cy="4111625"/>
            <a:chOff x="1830323" y="2194777"/>
            <a:chExt cx="8929816" cy="4111596"/>
          </a:xfrm>
        </p:grpSpPr>
        <p:sp>
          <p:nvSpPr>
            <p:cNvPr id="6" name="Freeform 5"/>
            <p:cNvSpPr>
              <a:spLocks noEditPoints="1"/>
            </p:cNvSpPr>
            <p:nvPr userDrawn="1"/>
          </p:nvSpPr>
          <p:spPr bwMode="auto">
            <a:xfrm>
              <a:off x="1830323" y="2194777"/>
              <a:ext cx="796795" cy="747707"/>
            </a:xfrm>
            <a:custGeom>
              <a:avLst/>
              <a:gdLst>
                <a:gd name="T0" fmla="*/ 2147483647 w 110"/>
                <a:gd name="T1" fmla="*/ 2147483647 h 103"/>
                <a:gd name="T2" fmla="*/ 2147483647 w 110"/>
                <a:gd name="T3" fmla="*/ 2147483647 h 103"/>
                <a:gd name="T4" fmla="*/ 0 w 110"/>
                <a:gd name="T5" fmla="*/ 2147483647 h 103"/>
                <a:gd name="T6" fmla="*/ 0 w 110"/>
                <a:gd name="T7" fmla="*/ 2147483647 h 103"/>
                <a:gd name="T8" fmla="*/ 2147483647 w 110"/>
                <a:gd name="T9" fmla="*/ 2147483647 h 103"/>
                <a:gd name="T10" fmla="*/ 2147483647 w 110"/>
                <a:gd name="T11" fmla="*/ 0 h 103"/>
                <a:gd name="T12" fmla="*/ 2147483647 w 110"/>
                <a:gd name="T13" fmla="*/ 2147483647 h 103"/>
                <a:gd name="T14" fmla="*/ 2147483647 w 110"/>
                <a:gd name="T15" fmla="*/ 2147483647 h 103"/>
                <a:gd name="T16" fmla="*/ 2147483647 w 110"/>
                <a:gd name="T17" fmla="*/ 2147483647 h 103"/>
                <a:gd name="T18" fmla="*/ 2147483647 w 110"/>
                <a:gd name="T19" fmla="*/ 2147483647 h 103"/>
                <a:gd name="T20" fmla="*/ 2147483647 w 110"/>
                <a:gd name="T21" fmla="*/ 2147483647 h 103"/>
                <a:gd name="T22" fmla="*/ 2147483647 w 110"/>
                <a:gd name="T23" fmla="*/ 2147483647 h 103"/>
                <a:gd name="T24" fmla="*/ 2147483647 w 110"/>
                <a:gd name="T25" fmla="*/ 2147483647 h 103"/>
                <a:gd name="T26" fmla="*/ 2147483647 w 110"/>
                <a:gd name="T27" fmla="*/ 2147483647 h 103"/>
                <a:gd name="T28" fmla="*/ 2147483647 w 110"/>
                <a:gd name="T29" fmla="*/ 2147483647 h 103"/>
                <a:gd name="T30" fmla="*/ 2147483647 w 110"/>
                <a:gd name="T31" fmla="*/ 0 h 103"/>
                <a:gd name="T32" fmla="*/ 2147483647 w 110"/>
                <a:gd name="T33" fmla="*/ 2147483647 h 103"/>
                <a:gd name="T34" fmla="*/ 2147483647 w 110"/>
                <a:gd name="T35" fmla="*/ 2147483647 h 103"/>
                <a:gd name="T36" fmla="*/ 2147483647 w 110"/>
                <a:gd name="T37" fmla="*/ 2147483647 h 103"/>
                <a:gd name="T38" fmla="*/ 2147483647 w 110"/>
                <a:gd name="T39" fmla="*/ 2147483647 h 10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10" h="103">
                  <a:moveTo>
                    <a:pt x="41" y="58"/>
                  </a:moveTo>
                  <a:cubicBezTo>
                    <a:pt x="41" y="103"/>
                    <a:pt x="41" y="103"/>
                    <a:pt x="41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49"/>
                    <a:pt x="2" y="35"/>
                    <a:pt x="7" y="26"/>
                  </a:cubicBezTo>
                  <a:cubicBezTo>
                    <a:pt x="13" y="15"/>
                    <a:pt x="22" y="6"/>
                    <a:pt x="35" y="0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37" y="19"/>
                    <a:pt x="31" y="24"/>
                    <a:pt x="27" y="30"/>
                  </a:cubicBezTo>
                  <a:cubicBezTo>
                    <a:pt x="23" y="36"/>
                    <a:pt x="21" y="46"/>
                    <a:pt x="21" y="58"/>
                  </a:cubicBezTo>
                  <a:lnTo>
                    <a:pt x="41" y="58"/>
                  </a:lnTo>
                  <a:close/>
                  <a:moveTo>
                    <a:pt x="107" y="58"/>
                  </a:moveTo>
                  <a:cubicBezTo>
                    <a:pt x="107" y="103"/>
                    <a:pt x="107" y="103"/>
                    <a:pt x="10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49"/>
                    <a:pt x="68" y="35"/>
                    <a:pt x="73" y="26"/>
                  </a:cubicBezTo>
                  <a:cubicBezTo>
                    <a:pt x="79" y="15"/>
                    <a:pt x="88" y="6"/>
                    <a:pt x="101" y="0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03" y="19"/>
                    <a:pt x="97" y="24"/>
                    <a:pt x="93" y="30"/>
                  </a:cubicBezTo>
                  <a:cubicBezTo>
                    <a:pt x="89" y="36"/>
                    <a:pt x="87" y="46"/>
                    <a:pt x="87" y="58"/>
                  </a:cubicBezTo>
                  <a:lnTo>
                    <a:pt x="107" y="58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uk-UA">
                <a:solidFill>
                  <a:srgbClr val="5A5A5A"/>
                </a:solidFill>
              </a:endParaRPr>
            </a:p>
          </p:txBody>
        </p:sp>
        <p:sp>
          <p:nvSpPr>
            <p:cNvPr id="8" name="Freeform 5"/>
            <p:cNvSpPr>
              <a:spLocks noEditPoints="1"/>
            </p:cNvSpPr>
            <p:nvPr userDrawn="1"/>
          </p:nvSpPr>
          <p:spPr bwMode="auto">
            <a:xfrm rot="10800000">
              <a:off x="9963344" y="5558665"/>
              <a:ext cx="796795" cy="747708"/>
            </a:xfrm>
            <a:custGeom>
              <a:avLst/>
              <a:gdLst>
                <a:gd name="T0" fmla="*/ 2147483647 w 110"/>
                <a:gd name="T1" fmla="*/ 2147483647 h 103"/>
                <a:gd name="T2" fmla="*/ 2147483647 w 110"/>
                <a:gd name="T3" fmla="*/ 2147483647 h 103"/>
                <a:gd name="T4" fmla="*/ 0 w 110"/>
                <a:gd name="T5" fmla="*/ 2147483647 h 103"/>
                <a:gd name="T6" fmla="*/ 0 w 110"/>
                <a:gd name="T7" fmla="*/ 2147483647 h 103"/>
                <a:gd name="T8" fmla="*/ 2147483647 w 110"/>
                <a:gd name="T9" fmla="*/ 2147483647 h 103"/>
                <a:gd name="T10" fmla="*/ 2147483647 w 110"/>
                <a:gd name="T11" fmla="*/ 0 h 103"/>
                <a:gd name="T12" fmla="*/ 2147483647 w 110"/>
                <a:gd name="T13" fmla="*/ 2147483647 h 103"/>
                <a:gd name="T14" fmla="*/ 2147483647 w 110"/>
                <a:gd name="T15" fmla="*/ 2147483647 h 103"/>
                <a:gd name="T16" fmla="*/ 2147483647 w 110"/>
                <a:gd name="T17" fmla="*/ 2147483647 h 103"/>
                <a:gd name="T18" fmla="*/ 2147483647 w 110"/>
                <a:gd name="T19" fmla="*/ 2147483647 h 103"/>
                <a:gd name="T20" fmla="*/ 2147483647 w 110"/>
                <a:gd name="T21" fmla="*/ 2147483647 h 103"/>
                <a:gd name="T22" fmla="*/ 2147483647 w 110"/>
                <a:gd name="T23" fmla="*/ 2147483647 h 103"/>
                <a:gd name="T24" fmla="*/ 2147483647 w 110"/>
                <a:gd name="T25" fmla="*/ 2147483647 h 103"/>
                <a:gd name="T26" fmla="*/ 2147483647 w 110"/>
                <a:gd name="T27" fmla="*/ 2147483647 h 103"/>
                <a:gd name="T28" fmla="*/ 2147483647 w 110"/>
                <a:gd name="T29" fmla="*/ 2147483647 h 103"/>
                <a:gd name="T30" fmla="*/ 2147483647 w 110"/>
                <a:gd name="T31" fmla="*/ 0 h 103"/>
                <a:gd name="T32" fmla="*/ 2147483647 w 110"/>
                <a:gd name="T33" fmla="*/ 2147483647 h 103"/>
                <a:gd name="T34" fmla="*/ 2147483647 w 110"/>
                <a:gd name="T35" fmla="*/ 2147483647 h 103"/>
                <a:gd name="T36" fmla="*/ 2147483647 w 110"/>
                <a:gd name="T37" fmla="*/ 2147483647 h 103"/>
                <a:gd name="T38" fmla="*/ 2147483647 w 110"/>
                <a:gd name="T39" fmla="*/ 2147483647 h 10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10" h="103">
                  <a:moveTo>
                    <a:pt x="41" y="58"/>
                  </a:moveTo>
                  <a:cubicBezTo>
                    <a:pt x="41" y="103"/>
                    <a:pt x="41" y="103"/>
                    <a:pt x="41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49"/>
                    <a:pt x="2" y="35"/>
                    <a:pt x="7" y="26"/>
                  </a:cubicBezTo>
                  <a:cubicBezTo>
                    <a:pt x="13" y="15"/>
                    <a:pt x="22" y="6"/>
                    <a:pt x="35" y="0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37" y="19"/>
                    <a:pt x="31" y="24"/>
                    <a:pt x="27" y="30"/>
                  </a:cubicBezTo>
                  <a:cubicBezTo>
                    <a:pt x="23" y="36"/>
                    <a:pt x="21" y="46"/>
                    <a:pt x="21" y="58"/>
                  </a:cubicBezTo>
                  <a:lnTo>
                    <a:pt x="41" y="58"/>
                  </a:lnTo>
                  <a:close/>
                  <a:moveTo>
                    <a:pt x="107" y="58"/>
                  </a:moveTo>
                  <a:cubicBezTo>
                    <a:pt x="107" y="103"/>
                    <a:pt x="107" y="103"/>
                    <a:pt x="10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49"/>
                    <a:pt x="68" y="35"/>
                    <a:pt x="73" y="26"/>
                  </a:cubicBezTo>
                  <a:cubicBezTo>
                    <a:pt x="79" y="15"/>
                    <a:pt x="88" y="6"/>
                    <a:pt x="101" y="0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03" y="19"/>
                    <a:pt x="97" y="24"/>
                    <a:pt x="93" y="30"/>
                  </a:cubicBezTo>
                  <a:cubicBezTo>
                    <a:pt x="89" y="36"/>
                    <a:pt x="87" y="46"/>
                    <a:pt x="87" y="58"/>
                  </a:cubicBezTo>
                  <a:lnTo>
                    <a:pt x="107" y="58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uk-UA">
                <a:solidFill>
                  <a:srgbClr val="5A5A5A"/>
                </a:solidFill>
              </a:endParaRPr>
            </a:p>
          </p:txBody>
        </p:sp>
        <p:sp>
          <p:nvSpPr>
            <p:cNvPr id="9" name="Freeform: Shape 14"/>
            <p:cNvSpPr/>
            <p:nvPr userDrawn="1"/>
          </p:nvSpPr>
          <p:spPr>
            <a:xfrm>
              <a:off x="2879489" y="2569424"/>
              <a:ext cx="7469555" cy="2743181"/>
            </a:xfrm>
            <a:custGeom>
              <a:avLst/>
              <a:gdLst>
                <a:gd name="connsiteX0" fmla="*/ 0 w 7498080"/>
                <a:gd name="connsiteY0" fmla="*/ 0 h 1330036"/>
                <a:gd name="connsiteX1" fmla="*/ 7498080 w 7498080"/>
                <a:gd name="connsiteY1" fmla="*/ 0 h 1330036"/>
                <a:gd name="connsiteX2" fmla="*/ 7498080 w 7498080"/>
                <a:gd name="connsiteY2" fmla="*/ 1330036 h 133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98080" h="1330036">
                  <a:moveTo>
                    <a:pt x="0" y="0"/>
                  </a:moveTo>
                  <a:lnTo>
                    <a:pt x="7498080" y="0"/>
                  </a:lnTo>
                  <a:lnTo>
                    <a:pt x="7498080" y="1330036"/>
                  </a:lnTo>
                </a:path>
              </a:pathLst>
            </a:custGeom>
            <a:noFill/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Freeform: Shape 15"/>
            <p:cNvSpPr/>
            <p:nvPr userDrawn="1"/>
          </p:nvSpPr>
          <p:spPr>
            <a:xfrm rot="10800000">
              <a:off x="2228720" y="3188545"/>
              <a:ext cx="7469555" cy="2743181"/>
            </a:xfrm>
            <a:custGeom>
              <a:avLst/>
              <a:gdLst>
                <a:gd name="connsiteX0" fmla="*/ 0 w 7498080"/>
                <a:gd name="connsiteY0" fmla="*/ 0 h 1330036"/>
                <a:gd name="connsiteX1" fmla="*/ 7498080 w 7498080"/>
                <a:gd name="connsiteY1" fmla="*/ 0 h 1330036"/>
                <a:gd name="connsiteX2" fmla="*/ 7498080 w 7498080"/>
                <a:gd name="connsiteY2" fmla="*/ 1330036 h 133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98080" h="1330036">
                  <a:moveTo>
                    <a:pt x="0" y="0"/>
                  </a:moveTo>
                  <a:lnTo>
                    <a:pt x="7498080" y="0"/>
                  </a:lnTo>
                  <a:lnTo>
                    <a:pt x="7498080" y="1330036"/>
                  </a:lnTo>
                </a:path>
              </a:pathLst>
            </a:custGeom>
            <a:noFill/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1873377" y="2718044"/>
            <a:ext cx="5397246" cy="1321724"/>
          </a:xfrm>
        </p:spPr>
        <p:txBody>
          <a:bodyPr>
            <a:noAutofit/>
          </a:bodyPr>
          <a:lstStyle>
            <a:lvl1pPr>
              <a:defRPr sz="2400" b="0">
                <a:solidFill>
                  <a:schemeClr val="tx1"/>
                </a:solidFill>
              </a:defRPr>
            </a:lvl1pPr>
            <a:lvl2pPr>
              <a:defRPr/>
            </a:lvl2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609600"/>
            <a:ext cx="7715250" cy="443198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4529873" y="4785042"/>
            <a:ext cx="2731294" cy="382588"/>
          </a:xfrm>
        </p:spPr>
        <p:txBody>
          <a:bodyPr/>
          <a:lstStyle>
            <a:lvl1pPr algn="r"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</p:spTree>
    <p:extLst>
      <p:ext uri="{BB962C8B-B14F-4D97-AF65-F5344CB8AC3E}">
        <p14:creationId xmlns:p14="http://schemas.microsoft.com/office/powerpoint/2010/main" val="280769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full photo background (white)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/>
          <p:nvPr userDrawn="1"/>
        </p:nvSpPr>
        <p:spPr>
          <a:xfrm>
            <a:off x="1029891" y="1371600"/>
            <a:ext cx="7084219" cy="41148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1372743" y="3086583"/>
            <a:ext cx="6398514" cy="1942618"/>
          </a:xfrm>
        </p:spPr>
        <p:txBody>
          <a:bodyPr/>
          <a:lstStyle>
            <a:lvl1pPr>
              <a:defRPr sz="2400" b="0">
                <a:solidFill>
                  <a:schemeClr val="tx1"/>
                </a:solidFill>
              </a:defRPr>
            </a:lvl1pPr>
            <a:lvl2pPr>
              <a:defRPr/>
            </a:lvl2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743" y="2067985"/>
            <a:ext cx="6398514" cy="443198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51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full photo background (black)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/>
          <p:nvPr userDrawn="1"/>
        </p:nvSpPr>
        <p:spPr>
          <a:xfrm>
            <a:off x="1029891" y="1371600"/>
            <a:ext cx="7084219" cy="4114800"/>
          </a:xfrm>
          <a:prstGeom prst="rect">
            <a:avLst/>
          </a:prstGeom>
          <a:solidFill>
            <a:schemeClr val="bg2">
              <a:lumMod val="1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1372743" y="3086583"/>
            <a:ext cx="6398514" cy="1942618"/>
          </a:xfrm>
        </p:spPr>
        <p:txBody>
          <a:bodyPr/>
          <a:lstStyle>
            <a:lvl1pPr>
              <a:defRPr sz="24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743" y="2067985"/>
            <a:ext cx="6398514" cy="443198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26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19B0651-EE4F-4900-A07F-96A6BFA9D0F0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2" r:id="rId33"/>
    <p:sldLayoutId id="2147483683" r:id="rId34"/>
    <p:sldLayoutId id="2147483684" r:id="rId35"/>
    <p:sldLayoutId id="2147483685" r:id="rId36"/>
    <p:sldLayoutId id="2147483686" r:id="rId37"/>
    <p:sldLayoutId id="2147483687" r:id="rId38"/>
    <p:sldLayoutId id="2147483688" r:id="rId39"/>
    <p:sldLayoutId id="2147483689" r:id="rId40"/>
    <p:sldLayoutId id="2147483690" r:id="rId41"/>
    <p:sldLayoutId id="2147483691" r:id="rId42"/>
    <p:sldLayoutId id="2147483692" r:id="rId43"/>
    <p:sldLayoutId id="2147483693" r:id="rId44"/>
    <p:sldLayoutId id="2147483694" r:id="rId45"/>
    <p:sldLayoutId id="2147483695" r:id="rId46"/>
    <p:sldLayoutId id="2147483696" r:id="rId47"/>
    <p:sldLayoutId id="2147483697" r:id="rId48"/>
    <p:sldLayoutId id="2147483698" r:id="rId49"/>
    <p:sldLayoutId id="2147483699" r:id="rId50"/>
    <p:sldLayoutId id="2147483700" r:id="rId51"/>
    <p:sldLayoutId id="2147483701" r:id="rId52"/>
    <p:sldLayoutId id="2147483702" r:id="rId53"/>
    <p:sldLayoutId id="2147483703" r:id="rId54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CC9B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Блок-схема: перфолента 9"/>
          <p:cNvSpPr/>
          <p:nvPr/>
        </p:nvSpPr>
        <p:spPr>
          <a:xfrm>
            <a:off x="466774" y="188640"/>
            <a:ext cx="8425705" cy="1152128"/>
          </a:xfrm>
          <a:prstGeom prst="flowChartPunchedTape">
            <a:avLst/>
          </a:prstGeom>
          <a:solidFill>
            <a:srgbClr val="00B0F0">
              <a:alpha val="7000"/>
            </a:srgbClr>
          </a:solidFill>
          <a:effectLst>
            <a:innerShdw blurRad="419100" dist="50800" dir="13500000">
              <a:schemeClr val="accent2">
                <a:lumMod val="40000"/>
                <a:lumOff val="60000"/>
                <a:alpha val="54000"/>
              </a:schemeClr>
            </a:inn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uk-UA" sz="1600" b="1" i="1" dirty="0" smtClean="0">
              <a:solidFill>
                <a:srgbClr val="0B264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uk-UA" alt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 сплати ПДФО до місцевих </a:t>
            </a:r>
            <a:r>
              <a:rPr lang="uk-UA" alt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бюджетів за 9 місяців 2026 року</a:t>
            </a:r>
            <a:endParaRPr lang="uk-UA" altLang="uk-UA" sz="14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uk-UA" b="1" dirty="0">
              <a:solidFill>
                <a:srgbClr val="0B264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6" name="Номер слайда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Roboto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itchFamily="2" charset="0"/>
              </a:defRPr>
            </a:lvl9pPr>
          </a:lstStyle>
          <a:p>
            <a:r>
              <a:rPr lang="uk-UA" altLang="uk-UA" smtClean="0">
                <a:solidFill>
                  <a:srgbClr val="5A5A5A"/>
                </a:solidFill>
              </a:rPr>
              <a:t> </a:t>
            </a:r>
          </a:p>
        </p:txBody>
      </p:sp>
      <p:graphicFrame>
        <p:nvGraphicFramePr>
          <p:cNvPr id="3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44174473"/>
              </p:ext>
            </p:extLst>
          </p:nvPr>
        </p:nvGraphicFramePr>
        <p:xfrm>
          <a:off x="0" y="1428736"/>
          <a:ext cx="3528392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Скругленный прямоугольник 1"/>
          <p:cNvSpPr/>
          <p:nvPr/>
        </p:nvSpPr>
        <p:spPr>
          <a:xfrm>
            <a:off x="1403648" y="3532886"/>
            <a:ext cx="1008112" cy="472178"/>
          </a:xfrm>
          <a:prstGeom prst="roundRect">
            <a:avLst/>
          </a:prstGeom>
          <a:pattFill prst="pct5">
            <a:fgClr>
              <a:srgbClr val="CC9B00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1200" b="1" dirty="0" smtClean="0">
                <a:solidFill>
                  <a:srgbClr val="0B264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4 140,8  млн грн</a:t>
            </a:r>
            <a:endParaRPr lang="uk-UA" sz="1200" b="1" dirty="0">
              <a:solidFill>
                <a:srgbClr val="0B264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1973715"/>
              </p:ext>
            </p:extLst>
          </p:nvPr>
        </p:nvGraphicFramePr>
        <p:xfrm>
          <a:off x="3563888" y="1643050"/>
          <a:ext cx="5328592" cy="4000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75958130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3152" y="73152"/>
            <a:ext cx="8997696" cy="6711696"/>
          </a:xfrm>
          <a:prstGeom prst="roundRect">
            <a:avLst/>
          </a:prstGeom>
          <a:noFill/>
          <a:ln w="13970">
            <a:solidFill>
              <a:srgbClr val="BE58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8912" y="274320"/>
            <a:ext cx="8266175" cy="804672"/>
          </a:xfrm>
          <a:prstGeom prst="roundRect">
            <a:avLst/>
          </a:prstGeom>
          <a:solidFill>
            <a:srgbClr val="E8F3F9"/>
          </a:solidFill>
          <a:ln w="12700">
            <a:solidFill>
              <a:srgbClr val="BE58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65760"/>
            <a:ext cx="7827264" cy="56692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2000" b="1">
                <a:solidFill>
                  <a:srgbClr val="1E374B"/>
                </a:solidFill>
                <a:latin typeface="Arial"/>
              </a:rPr>
              <a:t>КІЛЬКІСТЬ СУБ’ЄКТІВ ГОСПОДАРЮВАННЯ
станом на 1 жовтня 2026 року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353312"/>
            <a:ext cx="2578608" cy="1280160"/>
          </a:xfrm>
          <a:prstGeom prst="roundRect">
            <a:avLst/>
          </a:prstGeom>
          <a:solidFill>
            <a:srgbClr val="E8F3F9"/>
          </a:solidFill>
          <a:ln w="15240">
            <a:solidFill>
              <a:srgbClr val="1E37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76072" y="1463040"/>
            <a:ext cx="2432303" cy="603504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2700" b="1">
                <a:solidFill>
                  <a:srgbClr val="1E374B"/>
                </a:solidFill>
                <a:latin typeface="Arial"/>
              </a:rPr>
              <a:t>68 235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2066543"/>
            <a:ext cx="2359152" cy="39319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1200" b="1">
                <a:solidFill>
                  <a:srgbClr val="2D3134"/>
                </a:solidFill>
                <a:latin typeface="Arial"/>
              </a:rPr>
              <a:t>суб’єктів господарювання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82696" y="1353312"/>
            <a:ext cx="2578608" cy="1280160"/>
          </a:xfrm>
          <a:prstGeom prst="roundRect">
            <a:avLst/>
          </a:prstGeom>
          <a:solidFill>
            <a:srgbClr val="EFF5E8"/>
          </a:solidFill>
          <a:ln w="15240">
            <a:solidFill>
              <a:srgbClr val="6A91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355848" y="1463040"/>
            <a:ext cx="2432303" cy="603504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2700" b="1">
                <a:solidFill>
                  <a:srgbClr val="6A9146"/>
                </a:solidFill>
                <a:latin typeface="Arial"/>
              </a:rPr>
              <a:t>+1 213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92424" y="2066543"/>
            <a:ext cx="2359152" cy="39319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1200" b="1">
                <a:solidFill>
                  <a:srgbClr val="2D3134"/>
                </a:solidFill>
                <a:latin typeface="Arial"/>
              </a:rPr>
              <a:t>до початку року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62472" y="1353312"/>
            <a:ext cx="2578608" cy="1280160"/>
          </a:xfrm>
          <a:prstGeom prst="roundRect">
            <a:avLst/>
          </a:prstGeom>
          <a:solidFill>
            <a:srgbClr val="FAEFE7"/>
          </a:solidFill>
          <a:ln w="15240">
            <a:solidFill>
              <a:srgbClr val="BE58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135624" y="1463040"/>
            <a:ext cx="2432303" cy="603504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2700" b="1">
                <a:solidFill>
                  <a:srgbClr val="BE582B"/>
                </a:solidFill>
                <a:latin typeface="Arial"/>
              </a:rPr>
              <a:t>+257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2066543"/>
            <a:ext cx="2359152" cy="39319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1200" b="1">
                <a:solidFill>
                  <a:srgbClr val="2D3134"/>
                </a:solidFill>
                <a:latin typeface="Arial"/>
              </a:rPr>
              <a:t>лише за вересень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2880360"/>
            <a:ext cx="7955279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1700" b="1">
                <a:solidFill>
                  <a:srgbClr val="1E374B"/>
                </a:solidFill>
                <a:latin typeface="Arial"/>
              </a:rPr>
              <a:t>СИСТЕМА ОПОДАТКУВАННЯ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" y="3493008"/>
            <a:ext cx="4380866" cy="475488"/>
          </a:xfrm>
          <a:prstGeom prst="rect">
            <a:avLst/>
          </a:prstGeom>
          <a:solidFill>
            <a:srgbClr val="6A91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158106" y="3493008"/>
            <a:ext cx="3208653" cy="475488"/>
          </a:xfrm>
          <a:prstGeom prst="rect">
            <a:avLst/>
          </a:prstGeom>
          <a:solidFill>
            <a:srgbClr val="AC91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777240" y="4224528"/>
            <a:ext cx="3611880" cy="1353312"/>
          </a:xfrm>
          <a:prstGeom prst="roundRect">
            <a:avLst/>
          </a:prstGeom>
          <a:solidFill>
            <a:srgbClr val="EFF5E8"/>
          </a:solidFill>
          <a:ln w="13970">
            <a:solidFill>
              <a:srgbClr val="6A91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86968" y="4297680"/>
            <a:ext cx="3392424" cy="50292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2300" b="1">
                <a:solidFill>
                  <a:srgbClr val="6A9146"/>
                </a:solidFill>
                <a:latin typeface="Arial"/>
              </a:rPr>
              <a:t>39 387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6968" y="4782312"/>
            <a:ext cx="3392424" cy="329184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1400" b="1">
                <a:solidFill>
                  <a:srgbClr val="2D3134"/>
                </a:solidFill>
                <a:latin typeface="Arial"/>
              </a:rPr>
              <a:t>Спрощена система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6968" y="5120640"/>
            <a:ext cx="3392424" cy="27432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1000" b="0">
                <a:solidFill>
                  <a:srgbClr val="5F6970"/>
                </a:solidFill>
                <a:latin typeface="Arial"/>
              </a:rPr>
              <a:t>57,7% від загальної кількості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754880" y="4224528"/>
            <a:ext cx="3611880" cy="1353312"/>
          </a:xfrm>
          <a:prstGeom prst="roundRect">
            <a:avLst/>
          </a:prstGeom>
          <a:solidFill>
            <a:srgbClr val="F6F1EA"/>
          </a:solidFill>
          <a:ln w="13970">
            <a:solidFill>
              <a:srgbClr val="AC91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864608" y="4297680"/>
            <a:ext cx="3392424" cy="50292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2300" b="1">
                <a:solidFill>
                  <a:srgbClr val="AC9171"/>
                </a:solidFill>
                <a:latin typeface="Arial"/>
              </a:rPr>
              <a:t>28 848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64608" y="4782312"/>
            <a:ext cx="3392424" cy="329184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1400" b="1">
                <a:solidFill>
                  <a:srgbClr val="2D3134"/>
                </a:solidFill>
                <a:latin typeface="Arial"/>
              </a:rPr>
              <a:t>Загальна система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64608" y="5120640"/>
            <a:ext cx="3392424" cy="27432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1000" b="0">
                <a:solidFill>
                  <a:srgbClr val="5F6970"/>
                </a:solidFill>
                <a:latin typeface="Arial"/>
              </a:rPr>
              <a:t>42,3% від загальної кількості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Overr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CHA">
    <a:dk1>
      <a:srgbClr val="5A5A5A"/>
    </a:dk1>
    <a:lt1>
      <a:srgbClr val="FFFFFF"/>
    </a:lt1>
    <a:dk2>
      <a:srgbClr val="418FDE"/>
    </a:dk2>
    <a:lt2>
      <a:srgbClr val="FFFFFF"/>
    </a:lt2>
    <a:accent1>
      <a:srgbClr val="418FDE"/>
    </a:accent1>
    <a:accent2>
      <a:srgbClr val="E56A54"/>
    </a:accent2>
    <a:accent3>
      <a:srgbClr val="E9F2FB"/>
    </a:accent3>
    <a:accent4>
      <a:srgbClr val="D4E5F7"/>
    </a:accent4>
    <a:accent5>
      <a:srgbClr val="82B5E9"/>
    </a:accent5>
    <a:accent6>
      <a:srgbClr val="0B2641"/>
    </a:accent6>
    <a:hlink>
      <a:srgbClr val="418FDE"/>
    </a:hlink>
    <a:folHlink>
      <a:srgbClr val="418FDE"/>
    </a:folHlink>
  </a:clrScheme>
</a:themeOverride>
</file>

<file path=ppt/theme/themeOverride2.xml><?xml version="1.0" encoding="utf-8"?>
<a:themeOverride xmlns:a="http://schemas.openxmlformats.org/drawingml/2006/main">
  <a:clrScheme name="OCHA">
    <a:dk1>
      <a:srgbClr val="5A5A5A"/>
    </a:dk1>
    <a:lt1>
      <a:srgbClr val="FFFFFF"/>
    </a:lt1>
    <a:dk2>
      <a:srgbClr val="418FDE"/>
    </a:dk2>
    <a:lt2>
      <a:srgbClr val="FFFFFF"/>
    </a:lt2>
    <a:accent1>
      <a:srgbClr val="418FDE"/>
    </a:accent1>
    <a:accent2>
      <a:srgbClr val="E56A54"/>
    </a:accent2>
    <a:accent3>
      <a:srgbClr val="E9F2FB"/>
    </a:accent3>
    <a:accent4>
      <a:srgbClr val="D4E5F7"/>
    </a:accent4>
    <a:accent5>
      <a:srgbClr val="82B5E9"/>
    </a:accent5>
    <a:accent6>
      <a:srgbClr val="0B2641"/>
    </a:accent6>
    <a:hlink>
      <a:srgbClr val="418FDE"/>
    </a:hlink>
    <a:folHlink>
      <a:srgbClr val="418FDE"/>
    </a:folHlink>
  </a:clrScheme>
</a:themeOverride>
</file>

<file path=ppt/theme/themeOverride3.xml><?xml version="1.0" encoding="utf-8"?>
<a:themeOverride xmlns:a="http://schemas.openxmlformats.org/drawingml/2006/main">
  <a:clrScheme name="OCHA">
    <a:dk1>
      <a:srgbClr val="5A5A5A"/>
    </a:dk1>
    <a:lt1>
      <a:srgbClr val="FFFFFF"/>
    </a:lt1>
    <a:dk2>
      <a:srgbClr val="418FDE"/>
    </a:dk2>
    <a:lt2>
      <a:srgbClr val="FFFFFF"/>
    </a:lt2>
    <a:accent1>
      <a:srgbClr val="418FDE"/>
    </a:accent1>
    <a:accent2>
      <a:srgbClr val="E56A54"/>
    </a:accent2>
    <a:accent3>
      <a:srgbClr val="E9F2FB"/>
    </a:accent3>
    <a:accent4>
      <a:srgbClr val="D4E5F7"/>
    </a:accent4>
    <a:accent5>
      <a:srgbClr val="82B5E9"/>
    </a:accent5>
    <a:accent6>
      <a:srgbClr val="0B2641"/>
    </a:accent6>
    <a:hlink>
      <a:srgbClr val="418FDE"/>
    </a:hlink>
    <a:folHlink>
      <a:srgbClr val="418FDE"/>
    </a:folHlink>
  </a:clrScheme>
</a:themeOverride>
</file>

<file path=ppt/theme/themeOverride4.xml><?xml version="1.0" encoding="utf-8"?>
<a:themeOverride xmlns:a="http://schemas.openxmlformats.org/drawingml/2006/main">
  <a:clrScheme name="OCHA">
    <a:dk1>
      <a:srgbClr val="5A5A5A"/>
    </a:dk1>
    <a:lt1>
      <a:srgbClr val="FFFFFF"/>
    </a:lt1>
    <a:dk2>
      <a:srgbClr val="418FDE"/>
    </a:dk2>
    <a:lt2>
      <a:srgbClr val="FFFFFF"/>
    </a:lt2>
    <a:accent1>
      <a:srgbClr val="418FDE"/>
    </a:accent1>
    <a:accent2>
      <a:srgbClr val="E56A54"/>
    </a:accent2>
    <a:accent3>
      <a:srgbClr val="E9F2FB"/>
    </a:accent3>
    <a:accent4>
      <a:srgbClr val="D4E5F7"/>
    </a:accent4>
    <a:accent5>
      <a:srgbClr val="82B5E9"/>
    </a:accent5>
    <a:accent6>
      <a:srgbClr val="0B2641"/>
    </a:accent6>
    <a:hlink>
      <a:srgbClr val="418FDE"/>
    </a:hlink>
    <a:folHlink>
      <a:srgbClr val="418FDE"/>
    </a:folHlink>
  </a:clrScheme>
</a:themeOverride>
</file>

<file path=ppt/theme/themeOverride5.xml><?xml version="1.0" encoding="utf-8"?>
<a:themeOverride xmlns:a="http://schemas.openxmlformats.org/drawingml/2006/main">
  <a:clrScheme name="OCHA">
    <a:dk1>
      <a:srgbClr val="5A5A5A"/>
    </a:dk1>
    <a:lt1>
      <a:srgbClr val="FFFFFF"/>
    </a:lt1>
    <a:dk2>
      <a:srgbClr val="418FDE"/>
    </a:dk2>
    <a:lt2>
      <a:srgbClr val="FFFFFF"/>
    </a:lt2>
    <a:accent1>
      <a:srgbClr val="418FDE"/>
    </a:accent1>
    <a:accent2>
      <a:srgbClr val="E56A54"/>
    </a:accent2>
    <a:accent3>
      <a:srgbClr val="E9F2FB"/>
    </a:accent3>
    <a:accent4>
      <a:srgbClr val="D4E5F7"/>
    </a:accent4>
    <a:accent5>
      <a:srgbClr val="82B5E9"/>
    </a:accent5>
    <a:accent6>
      <a:srgbClr val="0B2641"/>
    </a:accent6>
    <a:hlink>
      <a:srgbClr val="418FDE"/>
    </a:hlink>
    <a:folHlink>
      <a:srgbClr val="418FDE"/>
    </a:folHlink>
  </a:clrScheme>
</a:themeOverride>
</file>

<file path=ppt/theme/themeOverride6.xml><?xml version="1.0" encoding="utf-8"?>
<a:themeOverride xmlns:a="http://schemas.openxmlformats.org/drawingml/2006/main">
  <a:clrScheme name="OCHA">
    <a:dk1>
      <a:srgbClr val="5A5A5A"/>
    </a:dk1>
    <a:lt1>
      <a:srgbClr val="FFFFFF"/>
    </a:lt1>
    <a:dk2>
      <a:srgbClr val="418FDE"/>
    </a:dk2>
    <a:lt2>
      <a:srgbClr val="FFFFFF"/>
    </a:lt2>
    <a:accent1>
      <a:srgbClr val="418FDE"/>
    </a:accent1>
    <a:accent2>
      <a:srgbClr val="E56A54"/>
    </a:accent2>
    <a:accent3>
      <a:srgbClr val="E9F2FB"/>
    </a:accent3>
    <a:accent4>
      <a:srgbClr val="D4E5F7"/>
    </a:accent4>
    <a:accent5>
      <a:srgbClr val="82B5E9"/>
    </a:accent5>
    <a:accent6>
      <a:srgbClr val="0B2641"/>
    </a:accent6>
    <a:hlink>
      <a:srgbClr val="418FDE"/>
    </a:hlink>
    <a:folHlink>
      <a:srgbClr val="418FDE"/>
    </a:folHlink>
  </a:clrScheme>
</a:themeOverride>
</file>

<file path=ppt/theme/themeOverride7.xml><?xml version="1.0" encoding="utf-8"?>
<a:themeOverride xmlns:a="http://schemas.openxmlformats.org/drawingml/2006/main">
  <a:clrScheme name="OCHA">
    <a:dk1>
      <a:srgbClr val="5A5A5A"/>
    </a:dk1>
    <a:lt1>
      <a:srgbClr val="FFFFFF"/>
    </a:lt1>
    <a:dk2>
      <a:srgbClr val="418FDE"/>
    </a:dk2>
    <a:lt2>
      <a:srgbClr val="FFFFFF"/>
    </a:lt2>
    <a:accent1>
      <a:srgbClr val="418FDE"/>
    </a:accent1>
    <a:accent2>
      <a:srgbClr val="E56A54"/>
    </a:accent2>
    <a:accent3>
      <a:srgbClr val="E9F2FB"/>
    </a:accent3>
    <a:accent4>
      <a:srgbClr val="D4E5F7"/>
    </a:accent4>
    <a:accent5>
      <a:srgbClr val="82B5E9"/>
    </a:accent5>
    <a:accent6>
      <a:srgbClr val="0B2641"/>
    </a:accent6>
    <a:hlink>
      <a:srgbClr val="418FDE"/>
    </a:hlink>
    <a:folHlink>
      <a:srgbClr val="418FDE"/>
    </a:folHlink>
  </a:clrScheme>
</a:themeOverride>
</file>

<file path=ppt/theme/themeOverride8.xml><?xml version="1.0" encoding="utf-8"?>
<a:themeOverride xmlns:a="http://schemas.openxmlformats.org/drawingml/2006/main">
  <a:clrScheme name="OCHA">
    <a:dk1>
      <a:srgbClr val="5A5A5A"/>
    </a:dk1>
    <a:lt1>
      <a:srgbClr val="FFFFFF"/>
    </a:lt1>
    <a:dk2>
      <a:srgbClr val="418FDE"/>
    </a:dk2>
    <a:lt2>
      <a:srgbClr val="FFFFFF"/>
    </a:lt2>
    <a:accent1>
      <a:srgbClr val="418FDE"/>
    </a:accent1>
    <a:accent2>
      <a:srgbClr val="E56A54"/>
    </a:accent2>
    <a:accent3>
      <a:srgbClr val="E9F2FB"/>
    </a:accent3>
    <a:accent4>
      <a:srgbClr val="D4E5F7"/>
    </a:accent4>
    <a:accent5>
      <a:srgbClr val="82B5E9"/>
    </a:accent5>
    <a:accent6>
      <a:srgbClr val="0B2641"/>
    </a:accent6>
    <a:hlink>
      <a:srgbClr val="418FDE"/>
    </a:hlink>
    <a:folHlink>
      <a:srgbClr val="418FDE"/>
    </a:folHlink>
  </a:clrScheme>
</a:themeOverride>
</file>

<file path=ppt/theme/themeOverride9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Открытая">
    <a:majorFont>
      <a:latin typeface="Lucida Sans Unicode"/>
      <a:ea typeface=""/>
      <a:cs typeface="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Uigh" typeface="Microsoft Uighur"/>
      <a:font script="Geor" typeface="Sylfaen"/>
    </a:majorFont>
    <a:minorFont>
      <a:latin typeface="Lucida Sans Unicode"/>
      <a:ea typeface=""/>
      <a:cs typeface="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Uigh" typeface="Microsoft Uighur"/>
      <a:font script="Geor" typeface="Sylfaen"/>
    </a:minorFont>
  </a:fontScheme>
  <a:fmtScheme name="Открытая">
    <a:fillStyleLst>
      <a:solidFill>
        <a:schemeClr val="phClr"/>
      </a:solidFill>
      <a:gradFill rotWithShape="1">
        <a:gsLst>
          <a:gs pos="0">
            <a:schemeClr val="phClr">
              <a:tint val="62000"/>
              <a:satMod val="180000"/>
            </a:schemeClr>
          </a:gs>
          <a:gs pos="65000">
            <a:schemeClr val="phClr">
              <a:tint val="32000"/>
              <a:satMod val="250000"/>
            </a:schemeClr>
          </a:gs>
          <a:gs pos="100000">
            <a:schemeClr val="phClr">
              <a:tint val="23000"/>
              <a:satMod val="30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15000"/>
              <a:satMod val="180000"/>
            </a:schemeClr>
          </a:gs>
          <a:gs pos="50000">
            <a:schemeClr val="phClr">
              <a:shade val="45000"/>
              <a:satMod val="170000"/>
            </a:schemeClr>
          </a:gs>
          <a:gs pos="70000">
            <a:schemeClr val="phClr">
              <a:tint val="99000"/>
              <a:shade val="65000"/>
              <a:satMod val="155000"/>
            </a:schemeClr>
          </a:gs>
          <a:gs pos="100000">
            <a:schemeClr val="phClr">
              <a:tint val="95500"/>
              <a:shade val="10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55000" cap="flat" cmpd="thickThin" algn="ctr">
        <a:solidFill>
          <a:schemeClr val="phClr"/>
        </a:solidFill>
        <a:prstDash val="solid"/>
      </a:ln>
      <a:ln w="63500" cap="flat" cmpd="thickThin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phClr">
              <a:satMod val="30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55000"/>
              <a:satMod val="300000"/>
            </a:schemeClr>
          </a:gs>
          <a:gs pos="40000">
            <a:schemeClr val="phClr">
              <a:tint val="65000"/>
              <a:satMod val="300000"/>
            </a:schemeClr>
          </a:gs>
          <a:gs pos="100000">
            <a:schemeClr val="phClr">
              <a:shade val="65000"/>
              <a:satMod val="300000"/>
            </a:schemeClr>
          </a:gs>
        </a:gsLst>
        <a:path path="circle">
          <a:fillToRect l="65000" b="98000"/>
        </a:path>
      </a:gradFill>
      <a:blipFill>
        <a:blip xmlns:r="http://schemas.openxmlformats.org/officeDocument/2006/relationships" r:embed="rId1">
          <a:duotone>
            <a:schemeClr val="phClr">
              <a:shade val="60000"/>
              <a:satMod val="110000"/>
            </a:schemeClr>
            <a:schemeClr val="phClr">
              <a:tint val="95000"/>
            </a:schemeClr>
          </a:duotone>
        </a:blip>
        <a:tile tx="0" ty="0" sx="50000" sy="50000" flip="none" algn="tl"/>
      </a:blipFill>
    </a:bgFillStyleLst>
  </a:fmtScheme>
</a:themeOverride>
</file>

<file path=ppt/theme/themeOverride10.xml><?xml version="1.0" encoding="utf-8"?>
<a:themeOverride xmlns:a="http://schemas.openxmlformats.org/drawingml/2006/main">
  <a:clrScheme name="Справедливость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  <a:fontScheme name="Справедливость">
    <a:majorFont>
      <a:latin typeface="Franklin Gothic Book"/>
      <a:ea typeface=""/>
      <a:cs typeface=""/>
      <a:font script="Grek" typeface="Calibri"/>
      <a:font script="Cyrl" typeface="Calibri"/>
      <a:font script="Jpan" typeface="HGｺﾞｼｯｸM"/>
      <a:font script="Hang" typeface="바탕"/>
      <a:font script="Hans" typeface="幼圆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erpetua"/>
      <a:ea typeface=""/>
      <a:cs typeface=""/>
      <a:font script="Grek" typeface="Cambria"/>
      <a:font script="Cyrl" typeface="Cambria"/>
      <a:font script="Jpan" typeface="HG創英ﾌﾟﾚｾﾞﾝｽEB"/>
      <a:font script="Hang" typeface="맑은 고딕"/>
      <a:font script="Hans" typeface="宋体"/>
      <a:font script="Hant" typeface="新細明體"/>
      <a:font script="Arab" typeface="Times New Roman"/>
      <a:font script="Hebr" typeface="Aharoni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Справедливость">
    <a: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tint val="30000"/>
              <a:satMod val="300000"/>
            </a:schemeClr>
            <a:schemeClr val="phClr">
              <a:tint val="40000"/>
              <a:satMod val="200000"/>
            </a:schemeClr>
          </a:duotone>
        </a:blip>
        <a:tile tx="0" ty="0" sx="70000" sy="70000" flip="none" algn="ctr"/>
      </a:blipFill>
      <a:blipFill>
        <a:blip xmlns:r="http://schemas.openxmlformats.org/officeDocument/2006/relationships" r:embed="rId1">
          <a:duotone>
            <a:schemeClr val="phClr">
              <a:shade val="22000"/>
              <a:satMod val="160000"/>
            </a:schemeClr>
            <a:schemeClr val="phClr">
              <a:shade val="45000"/>
              <a:satMod val="100000"/>
            </a:schemeClr>
          </a:duotone>
        </a:blip>
        <a:tile tx="0" ty="0" sx="65000" sy="65000" flip="none" algn="ctr"/>
      </a:blipFill>
    </a:fillStyleLst>
    <a:lnStyleLst>
      <a:ln w="9525" cap="flat" cmpd="sng" algn="ctr">
        <a:solidFill>
          <a:schemeClr val="phClr">
            <a:shade val="60000"/>
            <a:satMod val="110000"/>
          </a:schemeClr>
        </a:solidFill>
        <a:prstDash val="solid"/>
      </a:ln>
      <a:ln w="127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phClr">
              <a:tint val="10000"/>
              <a:satMod val="13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40000"/>
              <a:satMod val="165000"/>
            </a:schemeClr>
          </a:gs>
          <a:gs pos="50000">
            <a:schemeClr val="phClr">
              <a:shade val="80000"/>
              <a:satMod val="155000"/>
            </a:schemeClr>
          </a:gs>
          <a:gs pos="100000">
            <a:schemeClr val="phClr">
              <a:tint val="95000"/>
              <a:satMod val="20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tint val="95000"/>
              <a:satMod val="200000"/>
            </a:schemeClr>
            <a:schemeClr val="phClr">
              <a:shade val="80000"/>
              <a:satMod val="100000"/>
            </a:schemeClr>
          </a:duotone>
        </a:blip>
        <a:tile tx="0" ty="0" sx="55000" sy="55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909</TotalTime>
  <Words>110</Words>
  <Application>Microsoft Office PowerPoint</Application>
  <PresentationFormat>Екран (4:3)</PresentationFormat>
  <Paragraphs>42</Paragraphs>
  <Slides>2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12" baseType="lpstr">
      <vt:lpstr>Arial</vt:lpstr>
      <vt:lpstr>Calibri</vt:lpstr>
      <vt:lpstr>Cambria</vt:lpstr>
      <vt:lpstr>Franklin Gothic Book</vt:lpstr>
      <vt:lpstr>Lucida Sans Unicode</vt:lpstr>
      <vt:lpstr>Perpetua</vt:lpstr>
      <vt:lpstr>Roboto</vt:lpstr>
      <vt:lpstr>Times New Roman</vt:lpstr>
      <vt:lpstr>Wingdings 2</vt:lpstr>
      <vt:lpstr>Справедливость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КіЛЬКІСТЬ СУБ’ЄКТІВ ГОСПОДАРСЬКОЇ ДІЯЛЬНОСТІ станом на 01.02.2023</dc:title>
  <dc:creator>Гонцарюк Т.Д..</dc:creator>
  <cp:lastModifiedBy>Штефанович Н.І..</cp:lastModifiedBy>
  <cp:revision>110</cp:revision>
  <cp:lastPrinted>2025-01-14T14:42:45Z</cp:lastPrinted>
  <dcterms:modified xsi:type="dcterms:W3CDTF">2026-10-20T12:44:06Z</dcterms:modified>
</cp:coreProperties>
</file>