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93" r:id="rId3"/>
    <p:sldMasterId id="2147483803" r:id="rId4"/>
    <p:sldMasterId id="2147483817" r:id="rId5"/>
  </p:sldMasterIdLst>
  <p:notesMasterIdLst>
    <p:notesMasterId r:id="rId12"/>
  </p:notesMasterIdLst>
  <p:handoutMasterIdLst>
    <p:handoutMasterId r:id="rId31"/>
  </p:handoutMasterIdLst>
  <p:sldIdLst>
    <p:sldId id="721" r:id="rId6"/>
    <p:sldId id="733" r:id="rId7"/>
    <p:sldId id="634" r:id="rId8"/>
    <p:sldId id="734" r:id="rId9"/>
    <p:sldId id="735" r:id="rId10"/>
    <p:sldId id="736" r:id="rId11"/>
    <p:sldId id="601" r:id="rId13"/>
    <p:sldId id="737" r:id="rId14"/>
    <p:sldId id="738" r:id="rId15"/>
    <p:sldId id="739" r:id="rId16"/>
    <p:sldId id="740" r:id="rId17"/>
    <p:sldId id="741" r:id="rId18"/>
    <p:sldId id="742" r:id="rId19"/>
    <p:sldId id="743" r:id="rId20"/>
    <p:sldId id="749" r:id="rId21"/>
    <p:sldId id="748" r:id="rId22"/>
    <p:sldId id="746" r:id="rId23"/>
    <p:sldId id="745" r:id="rId24"/>
    <p:sldId id="600" r:id="rId25"/>
    <p:sldId id="632" r:id="rId26"/>
    <p:sldId id="715" r:id="rId27"/>
    <p:sldId id="747" r:id="rId28"/>
    <p:sldId id="502" r:id="rId29"/>
    <p:sldId id="744" r:id="rId30"/>
  </p:sldIdLst>
  <p:sldSz cx="12192000" cy="6858000"/>
  <p:notesSz cx="6858000" cy="9144000"/>
  <p:embeddedFontLst>
    <p:embeddedFont>
      <p:font typeface="Roboto" panose="02000000000000000000" pitchFamily="2" charset="0"/>
      <p:regular r:id="rId35"/>
      <p:bold r:id="rId36"/>
      <p: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Batang" panose="02030600000101010101" pitchFamily="18" charset="-127"/>
      <p:regular r:id="rId44"/>
    </p:embeddedFont>
    <p:embeddedFont>
      <p:font typeface="Arial Black" panose="020B0A04020102020204" pitchFamily="34" charset="0"/>
      <p:bold r:id="rId45"/>
    </p:embeddedFont>
    <p:embeddedFont>
      <p:font typeface="Times New Roman Cyr" panose="02020603050405020304" pitchFamily="18" charset="0"/>
      <p:regular r:id="rId46"/>
    </p:embeddedFont>
    <p:embeddedFont>
      <p:font typeface="Trebuchet MS" panose="020B0603020202020204" pitchFamily="34" charset="0"/>
      <p:regular r:id="rId47"/>
    </p:embeddedFont>
    <p:embeddedFont>
      <p:font typeface="Roboto" panose="02000000000000000000"/>
      <p:regular r:id="rId48"/>
      <p:bold r:id="rId49"/>
      <p:italic r:id="rId50"/>
    </p:embeddedFont>
    <p:embeddedFont>
      <p:font typeface="Calibri" panose="020F0502020204030204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anose="02000000000000000000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682F"/>
    <a:srgbClr val="4F8147"/>
    <a:srgbClr val="5B9452"/>
    <a:srgbClr val="FF5050"/>
    <a:srgbClr val="FF7C80"/>
    <a:srgbClr val="B5D4B0"/>
    <a:srgbClr val="FF0066"/>
    <a:srgbClr val="D6EC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97"/>
    <p:restoredTop sz="88868"/>
  </p:normalViewPr>
  <p:slideViewPr>
    <p:cSldViewPr snapToGrid="0" showGuides="1">
      <p:cViewPr varScale="1">
        <p:scale>
          <a:sx n="95" d="100"/>
          <a:sy n="95" d="100"/>
        </p:scale>
        <p:origin x="78" y="4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4" Type="http://schemas.openxmlformats.org/officeDocument/2006/relationships/font" Target="fonts/font20.fntdata"/><Relationship Id="rId53" Type="http://schemas.openxmlformats.org/officeDocument/2006/relationships/font" Target="fonts/font19.fntdata"/><Relationship Id="rId52" Type="http://schemas.openxmlformats.org/officeDocument/2006/relationships/font" Target="fonts/font18.fntdata"/><Relationship Id="rId51" Type="http://schemas.openxmlformats.org/officeDocument/2006/relationships/font" Target="fonts/font17.fntdata"/><Relationship Id="rId50" Type="http://schemas.openxmlformats.org/officeDocument/2006/relationships/font" Target="fonts/font16.fntdata"/><Relationship Id="rId5" Type="http://schemas.openxmlformats.org/officeDocument/2006/relationships/slideMaster" Target="slideMasters/slideMaster4.xml"/><Relationship Id="rId49" Type="http://schemas.openxmlformats.org/officeDocument/2006/relationships/font" Target="fonts/font15.fntdata"/><Relationship Id="rId48" Type="http://schemas.openxmlformats.org/officeDocument/2006/relationships/font" Target="fonts/font14.fntdata"/><Relationship Id="rId47" Type="http://schemas.openxmlformats.org/officeDocument/2006/relationships/font" Target="fonts/font13.fntdata"/><Relationship Id="rId46" Type="http://schemas.openxmlformats.org/officeDocument/2006/relationships/font" Target="fonts/font12.fntdata"/><Relationship Id="rId45" Type="http://schemas.openxmlformats.org/officeDocument/2006/relationships/font" Target="fonts/font11.fntdata"/><Relationship Id="rId44" Type="http://schemas.openxmlformats.org/officeDocument/2006/relationships/font" Target="fonts/font10.fntdata"/><Relationship Id="rId43" Type="http://schemas.openxmlformats.org/officeDocument/2006/relationships/font" Target="fonts/font9.fntdata"/><Relationship Id="rId42" Type="http://schemas.openxmlformats.org/officeDocument/2006/relationships/font" Target="fonts/font8.fntdata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slideMaster" Target="slideMasters/slideMaster3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&#1050;&#1085;&#1080;&#1075;&#1072;2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1.xml"/><Relationship Id="rId1" Type="http://schemas.openxmlformats.org/officeDocument/2006/relationships/oleObject" Target="file:///K:\&#1050;&#1086;&#1083;&#1077;&#1075;&#1110;&#1103;%20&#1044;&#1060;%20&#1054;&#1044;&#1040;%20&#1030;&#1087;&#1110;&#1074;&#1088;&#1110;&#1095;&#1095;&#1103;%202026\&#1047;&#1072;&#1075;&#1072;&#1083;&#1100;&#1085;&#1080;&#1081;%20&#1056;&#1077;&#1081;&#1090;&#1080;&#1085;&#1075;%20&#1079;&#1072;%20&#1074;&#1089;&#1110;&#1084;&#1072;%20&#1087;&#1086;&#1082;&#1072;&#1079;&#1085;%20&#1088;&#1086;&#1079;&#1088;&#1072;&#1093;%20&#1030;%20&#1087;&#1110;&#1074;&#1088;%2020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682F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0145638597056896"/>
                  <c:y val="-0.058940310594763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351959942887499"/>
                  <c:y val="0.05358210054069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242730995094827"/>
                  <c:y val="-0.034828365351451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254867544849568"/>
                  <c:y val="0.05358210054069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558281288718103"/>
                  <c:y val="-0.066977625675867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315550293623277"/>
                  <c:y val="0.061619415621798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157775146811638"/>
                  <c:y val="-0.045544785459589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Аркуш1!$E$14:$E$20</c:f>
              <c:numCache>
                <c:formatCode>m/d/yyyy</c:formatCode>
                <c:ptCount val="7"/>
                <c:pt idx="0" c:formatCode="m/d/yyyy">
                  <c:v>46023</c:v>
                </c:pt>
                <c:pt idx="1" c:formatCode="m/d/yyyy">
                  <c:v>46054</c:v>
                </c:pt>
                <c:pt idx="2" c:formatCode="m/d/yyyy">
                  <c:v>46082</c:v>
                </c:pt>
                <c:pt idx="3" c:formatCode="m/d/yyyy">
                  <c:v>46113</c:v>
                </c:pt>
                <c:pt idx="4" c:formatCode="m/d/yyyy">
                  <c:v>46143</c:v>
                </c:pt>
                <c:pt idx="5" c:formatCode="m/d/yyyy">
                  <c:v>46174</c:v>
                </c:pt>
                <c:pt idx="6" c:formatCode="m/d/yyyy">
                  <c:v>46204</c:v>
                </c:pt>
              </c:numCache>
            </c:numRef>
          </c:cat>
          <c:val>
            <c:numRef>
              <c:f>Аркуш1!$F$14:$F$20</c:f>
              <c:numCache>
                <c:formatCode>"О""с""н""о""в""н""о""й"</c:formatCode>
                <c:ptCount val="7"/>
                <c:pt idx="0">
                  <c:v>458</c:v>
                </c:pt>
                <c:pt idx="1">
                  <c:v>455.7</c:v>
                </c:pt>
                <c:pt idx="2">
                  <c:v>473.2</c:v>
                </c:pt>
                <c:pt idx="3">
                  <c:v>466</c:v>
                </c:pt>
                <c:pt idx="4">
                  <c:v>471.9</c:v>
                </c:pt>
                <c:pt idx="5">
                  <c:v>475.1</c:v>
                </c:pt>
                <c:pt idx="6">
                  <c:v>473.8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502546496"/>
        <c:axId val="502547480"/>
      </c:lineChart>
      <c:dateAx>
        <c:axId val="5025464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02547480"/>
        <c:crosses val="autoZero"/>
        <c:auto val="1"/>
        <c:lblOffset val="100"/>
        <c:baseTimeUnit val="months"/>
      </c:dateAx>
      <c:valAx>
        <c:axId val="502547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О&quot;&quot;с&quot;&quot;н&quot;&quot;о&quot;&quot;в&quot;&quot;н&quot;&quot;о&quot;&quot;й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02546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3e1d1d84-f4b3-4540-8cc8-253fc5a11a02}"/>
      </c:ext>
    </c:extLst>
  </c:chart>
  <c:spPr>
    <a:noFill/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535387992831541"/>
          <c:y val="0.0434188034188034"/>
          <c:w val="0.937357258064517"/>
          <c:h val="0.62948952991453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00682F"/>
            </a:solidFill>
            <a:ln>
              <a:solidFill>
                <a:srgbClr val="00682F"/>
              </a:solidFill>
            </a:ln>
          </c:spPr>
          <c:invertIfNegative val="0"/>
          <c:dPt>
            <c:idx val="46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00682F"/>
                </a:solidFill>
              </a:ln>
            </c:spPr>
          </c:dPt>
          <c:dPt>
            <c:idx val="47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00682F"/>
                </a:solidFill>
              </a:ln>
            </c:spPr>
          </c:dPt>
          <c:dPt>
            <c:idx val="48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00682F"/>
                </a:solidFill>
              </a:ln>
            </c:spPr>
          </c:dPt>
          <c:dPt>
            <c:idx val="49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00682F"/>
                </a:solidFill>
              </a:ln>
            </c:spPr>
          </c:dPt>
          <c:dPt>
            <c:idx val="50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00682F"/>
                </a:solidFill>
              </a:ln>
            </c:spPr>
          </c:dPt>
          <c:dPt>
            <c:idx val="51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00682F"/>
                </a:solidFill>
              </a:ln>
            </c:spPr>
          </c:dPt>
          <c:dLbls>
            <c:dLbl>
              <c:idx val="0"/>
              <c:layout>
                <c:manualLayout>
                  <c:x val="0.00144342834918283"/>
                  <c:y val="0.0026515158632678"/>
                </c:manualLayout>
              </c:layout>
              <c:numFmt formatCode="&quot;О&quot;&quot;с&quot;&quot;н&quot;&quot;о&quot;&quot;в&quot;&quot;н&quot;&quot;о&quot;&quot;й&quot;" sourceLinked="1"/>
              <c:spPr>
                <a:gradFill>
                  <a:gsLst>
                    <a:gs pos="0">
                      <a:srgbClr val="92D05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>
                  <a:gradFill>
                    <a:gsLst>
                      <a:gs pos="0">
                        <a:srgbClr val="00682F"/>
                      </a:gs>
                      <a:gs pos="80000">
                        <a:srgbClr val="00682F"/>
                      </a:gs>
                      <a:gs pos="100000">
                        <a:srgbClr val="00682F"/>
                      </a:gs>
                    </a:gsLst>
                    <a:lin ang="5400000" scaled="0"/>
                  </a:gradFill>
                </a:ln>
                <a:effectLst>
                  <a:outerShdw blurRad="381000" dir="13380000" sx="73000" sy="73000" algn="ctr" rotWithShape="0">
                    <a:srgbClr val="000000">
                      <a:alpha val="43000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ru-RU"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numFmt formatCode="&quot;О&quot;&quot;с&quot;&quot;н&quot;&quot;о&quot;&quot;в&quot;&quot;н&quot;&quot;о&quot;&quot;й&quot;" sourceLinked="1"/>
              <c:spPr>
                <a:gradFill>
                  <a:gsLst>
                    <a:gs pos="0">
                      <a:srgbClr val="92D05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>
                  <a:gradFill>
                    <a:gsLst>
                      <a:gs pos="0">
                        <a:srgbClr val="00682F"/>
                      </a:gs>
                      <a:gs pos="80000">
                        <a:srgbClr val="00682F"/>
                      </a:gs>
                      <a:gs pos="100000">
                        <a:srgbClr val="00682F"/>
                      </a:gs>
                    </a:gsLst>
                    <a:lin ang="5400000" scaled="0"/>
                  </a:gradFill>
                </a:ln>
                <a:effectLst>
                  <a:outerShdw blurRad="381000" dir="13380000" sx="73000" sy="73000" algn="ctr" rotWithShape="0">
                    <a:srgbClr val="000000">
                      <a:alpha val="43000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ru-RU"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numFmt formatCode="&quot;О&quot;&quot;с&quot;&quot;н&quot;&quot;о&quot;&quot;в&quot;&quot;н&quot;&quot;о&quot;&quot;й&quot;" sourceLinked="1"/>
              <c:spPr>
                <a:gradFill>
                  <a:gsLst>
                    <a:gs pos="0">
                      <a:srgbClr val="92D05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>
                  <a:gradFill>
                    <a:gsLst>
                      <a:gs pos="0">
                        <a:srgbClr val="00682F"/>
                      </a:gs>
                      <a:gs pos="80000">
                        <a:srgbClr val="00682F"/>
                      </a:gs>
                      <a:gs pos="100000">
                        <a:srgbClr val="00682F"/>
                      </a:gs>
                    </a:gsLst>
                    <a:lin ang="5400000" scaled="0"/>
                  </a:gradFill>
                </a:ln>
                <a:effectLst>
                  <a:outerShdw blurRad="381000" dir="13380000" sx="73000" sy="73000" algn="ctr" rotWithShape="0">
                    <a:srgbClr val="000000">
                      <a:alpha val="43000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ru-RU"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numFmt formatCode="&quot;О&quot;&quot;с&quot;&quot;н&quot;&quot;о&quot;&quot;в&quot;&quot;н&quot;&quot;о&quot;&quot;й&quot;" sourceLinked="1"/>
              <c:spPr>
                <a:gradFill>
                  <a:gsLst>
                    <a:gs pos="0">
                      <a:srgbClr val="92D05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>
                  <a:gradFill>
                    <a:gsLst>
                      <a:gs pos="0">
                        <a:srgbClr val="00682F"/>
                      </a:gs>
                      <a:gs pos="80000">
                        <a:srgbClr val="00682F"/>
                      </a:gs>
                      <a:gs pos="100000">
                        <a:srgbClr val="00682F"/>
                      </a:gs>
                    </a:gsLst>
                    <a:lin ang="5400000" scaled="0"/>
                  </a:gradFill>
                </a:ln>
                <a:effectLst>
                  <a:outerShdw blurRad="381000" dir="13380000" sx="73000" sy="73000" algn="ctr" rotWithShape="0">
                    <a:srgbClr val="000000">
                      <a:alpha val="43000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ru-RU"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numFmt formatCode="&quot;О&quot;&quot;с&quot;&quot;н&quot;&quot;о&quot;&quot;в&quot;&quot;н&quot;&quot;о&quot;&quot;й&quot;" sourceLinked="1"/>
              <c:spPr>
                <a:gradFill>
                  <a:gsLst>
                    <a:gs pos="0">
                      <a:srgbClr val="92D05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>
                  <a:gradFill>
                    <a:gsLst>
                      <a:gs pos="0">
                        <a:srgbClr val="00682F"/>
                      </a:gs>
                      <a:gs pos="80000">
                        <a:srgbClr val="00682F"/>
                      </a:gs>
                      <a:gs pos="100000">
                        <a:srgbClr val="00682F"/>
                      </a:gs>
                    </a:gsLst>
                    <a:lin ang="5400000" scaled="0"/>
                  </a:gradFill>
                </a:ln>
                <a:effectLst>
                  <a:outerShdw blurRad="381000" dir="13380000" sx="73000" sy="73000" algn="ctr" rotWithShape="0">
                    <a:srgbClr val="000000">
                      <a:alpha val="43000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ru-RU"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0.00288685669836559"/>
                  <c:y val="0.002651515863267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layout>
                <c:manualLayout>
                  <c:x val="0.00144342834918277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gradFill>
                  <a:gsLst>
                    <a:gs pos="0">
                      <a:srgbClr val="00682F"/>
                    </a:gs>
                    <a:gs pos="80000">
                      <a:srgbClr val="00682F"/>
                    </a:gs>
                    <a:gs pos="100000">
                      <a:srgbClr val="00682F"/>
                    </a:gs>
                  </a:gsLst>
                  <a:lin ang="5400000" scaled="0"/>
                </a:gradFill>
              </a:ln>
              <a:effectLst>
                <a:outerShdw blurRad="381000" dir="13380000" sx="73000" sy="73000" algn="ctr" rotWithShape="0">
                  <a:srgbClr val="000000">
                    <a:alpha val="43000"/>
                  </a:srgb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'графік загал'!$B$6:$B$57</c:f>
              <c:strCache>
                <c:ptCount val="52"/>
                <c:pt idx="0" c:formatCode="&quot;О&quot;&quot;с&quot;&quot;н&quot;&quot;о&quot;&quot;в&quot;&quot;н&quot;&quot;о&quot;&quot;й&quot;">
                  <c:v>Чернiвецька мiська тг</c:v>
                </c:pt>
                <c:pt idx="1" c:formatCode="&quot;О&quot;&quot;с&quot;&quot;н&quot;&quot;о&quot;&quot;в&quot;&quot;н&quot;&quot;о&quot;&quot;й&quot;">
                  <c:v>Новоднiстровська мiська тг</c:v>
                </c:pt>
                <c:pt idx="2" c:formatCode="&quot;О&quot;&quot;с&quot;&quot;н&quot;&quot;о&quot;&quot;в&quot;&quot;н&quot;&quot;о&quot;&quot;й&quot;">
                  <c:v>Сокирянська мiська тг</c:v>
                </c:pt>
                <c:pt idx="3" c:formatCode="&quot;О&quot;&quot;с&quot;&quot;н&quot;&quot;о&quot;&quot;в&quot;&quot;н&quot;&quot;о&quot;&quot;й&quot;">
                  <c:v>Мамаївська сiльська тг</c:v>
                </c:pt>
                <c:pt idx="4" c:formatCode="&quot;О&quot;&quot;с&quot;&quot;н&quot;&quot;о&quot;&quot;в&quot;&quot;н&quot;&quot;о&quot;&quot;й&quot;">
                  <c:v>Чагорська сiльська тг</c:v>
                </c:pt>
                <c:pt idx="5" c:formatCode="&quot;О&quot;&quot;с&quot;&quot;н&quot;&quot;о&quot;&quot;в&quot;&quot;н&quot;&quot;о&quot;&quot;й&quot;">
                  <c:v>Кiцманська мiська тг</c:v>
                </c:pt>
                <c:pt idx="6" c:formatCode="&quot;О&quot;&quot;с&quot;&quot;н&quot;&quot;о&quot;&quot;в&quot;&quot;н&quot;&quot;о&quot;&quot;й&quot;">
                  <c:v>Вижницька мiська тг</c:v>
                </c:pt>
                <c:pt idx="7" c:formatCode="&quot;О&quot;&quot;с&quot;&quot;н&quot;&quot;о&quot;&quot;в&quot;&quot;н&quot;&quot;о&quot;&quot;й&quot;">
                  <c:v>Хотинська мiська тг</c:v>
                </c:pt>
                <c:pt idx="8" c:formatCode="&quot;О&quot;&quot;с&quot;&quot;н&quot;&quot;о&quot;&quot;в&quot;&quot;н&quot;&quot;о&quot;&quot;й&quot;">
                  <c:v>Глибоцька селищна тг</c:v>
                </c:pt>
                <c:pt idx="9" c:formatCode="&quot;О&quot;&quot;с&quot;&quot;н&quot;&quot;о&quot;&quot;в&quot;&quot;н&quot;&quot;о&quot;&quot;й&quot;">
                  <c:v>Великокучурiвська сiльська тг</c:v>
                </c:pt>
                <c:pt idx="10" c:formatCode="&quot;О&quot;&quot;с&quot;&quot;н&quot;&quot;о&quot;&quot;в&quot;&quot;н&quot;&quot;о&quot;&quot;й&quot;">
                  <c:v>Берегометська селищна тг</c:v>
                </c:pt>
                <c:pt idx="11" c:formatCode="&quot;О&quot;&quot;с&quot;&quot;н&quot;&quot;о&quot;&quot;в&quot;&quot;н&quot;&quot;о&quot;&quot;й&quot;">
                  <c:v>Магальська сiльська тг</c:v>
                </c:pt>
                <c:pt idx="12" c:formatCode="&quot;О&quot;&quot;с&quot;&quot;н&quot;&quot;о&quot;&quot;в&quot;&quot;н&quot;&quot;о&quot;&quot;й&quot;">
                  <c:v>Недобоївська сiльська тг</c:v>
                </c:pt>
                <c:pt idx="13" c:formatCode="&quot;О&quot;&quot;с&quot;&quot;н&quot;&quot;о&quot;&quot;в&quot;&quot;н&quot;&quot;о&quot;&quot;й&quot;">
                  <c:v>Вiкнянська сiльська тг</c:v>
                </c:pt>
                <c:pt idx="14" c:formatCode="&quot;О&quot;&quot;с&quot;&quot;н&quot;&quot;о&quot;&quot;в&quot;&quot;н&quot;&quot;о&quot;&quot;й&quot;">
                  <c:v>Заставнiвська мiська тг</c:v>
                </c:pt>
                <c:pt idx="15" c:formatCode="&quot;О&quot;&quot;с&quot;&quot;н&quot;&quot;о&quot;&quot;в&quot;&quot;н&quot;&quot;о&quot;&quot;й&quot;">
                  <c:v>Сторожинецька мiська тг</c:v>
                </c:pt>
                <c:pt idx="16" c:formatCode="&quot;О&quot;&quot;с&quot;&quot;н&quot;&quot;о&quot;&quot;в&quot;&quot;н&quot;&quot;о&quot;&quot;й&quot;">
                  <c:v>Тереблеченська сiльська тг</c:v>
                </c:pt>
                <c:pt idx="17" c:formatCode="&quot;О&quot;&quot;с&quot;&quot;н&quot;&quot;о&quot;&quot;в&quot;&quot;н&quot;&quot;о&quot;&quot;й&quot;">
                  <c:v>Новоселицька мiська тг</c:v>
                </c:pt>
                <c:pt idx="18" c:formatCode="&quot;О&quot;&quot;с&quot;&quot;н&quot;&quot;о&quot;&quot;в&quot;&quot;н&quot;&quot;о&quot;&quot;й&quot;">
                  <c:v>Веренчанська сiльська тг</c:v>
                </c:pt>
                <c:pt idx="19" c:formatCode="&quot;О&quot;&quot;с&quot;&quot;н&quot;&quot;о&quot;&quot;в&quot;&quot;н&quot;&quot;о&quot;&quot;й&quot;">
                  <c:v>Кельменецька селищна тг</c:v>
                </c:pt>
                <c:pt idx="20" c:formatCode="&quot;О&quot;&quot;с&quot;&quot;н&quot;&quot;о&quot;&quot;в&quot;&quot;н&quot;&quot;о&quot;&quot;й&quot;">
                  <c:v>Волокiвська сiльська тг</c:v>
                </c:pt>
                <c:pt idx="21" c:formatCode="&quot;О&quot;&quot;с&quot;&quot;н&quot;&quot;о&quot;&quot;в&quot;&quot;н&quot;&quot;о&quot;&quot;й&quot;">
                  <c:v>Юрковецька сiльська тг</c:v>
                </c:pt>
                <c:pt idx="22" c:formatCode="&quot;О&quot;&quot;с&quot;&quot;н&quot;&quot;о&quot;&quot;в&quot;&quot;н&quot;&quot;о&quot;&quot;й&quot;">
                  <c:v>Вашковецька сiльська тг</c:v>
                </c:pt>
                <c:pt idx="23" c:formatCode="&quot;О&quot;&quot;с&quot;&quot;н&quot;&quot;о&quot;&quot;в&quot;&quot;н&quot;&quot;о&quot;&quot;й&quot;">
                  <c:v>Селятинська сiльська тг</c:v>
                </c:pt>
                <c:pt idx="24" c:formatCode="&quot;О&quot;&quot;с&quot;&quot;н&quot;&quot;о&quot;&quot;в&quot;&quot;н&quot;&quot;о&quot;&quot;й&quot;">
                  <c:v>Путильська селищна тг</c:v>
                </c:pt>
                <c:pt idx="25" c:formatCode="&quot;О&quot;&quot;с&quot;&quot;н&quot;&quot;о&quot;&quot;в&quot;&quot;н&quot;&quot;о&quot;&quot;й&quot;">
                  <c:v>Неполоковецька селищна тг</c:v>
                </c:pt>
                <c:pt idx="26" c:formatCode="&quot;О&quot;&quot;с&quot;&quot;н&quot;&quot;о&quot;&quot;в&quot;&quot;н&quot;&quot;о&quot;&quot;й&quot;">
                  <c:v>Клiшковецька сiльська тг</c:v>
                </c:pt>
                <c:pt idx="27" c:formatCode="&quot;О&quot;&quot;с&quot;&quot;н&quot;&quot;о&quot;&quot;в&quot;&quot;н&quot;&quot;о&quot;&quot;й&quot;">
                  <c:v>Усть-Путильська сiльська тг</c:v>
                </c:pt>
                <c:pt idx="28" c:formatCode="&quot;О&quot;&quot;с&quot;&quot;н&quot;&quot;о&quot;&quot;в&quot;&quot;н&quot;&quot;о&quot;&quot;й&quot;">
                  <c:v>Вашкiвецька мiська тг</c:v>
                </c:pt>
                <c:pt idx="29" c:formatCode="&quot;О&quot;&quot;с&quot;&quot;н&quot;&quot;о&quot;&quot;в&quot;&quot;н&quot;&quot;о&quot;&quot;й&quot;">
                  <c:v>Герцаївська мiська тг</c:v>
                </c:pt>
                <c:pt idx="30" c:formatCode="&quot;О&quot;&quot;с&quot;&quot;н&quot;&quot;о&quot;&quot;в&quot;&quot;н&quot;&quot;о&quot;&quot;й&quot;">
                  <c:v>Кадубовецька сiльська тг</c:v>
                </c:pt>
                <c:pt idx="31" c:formatCode="&quot;О&quot;&quot;с&quot;&quot;н&quot;&quot;о&quot;&quot;в&quot;&quot;н&quot;&quot;о&quot;&quot;й&quot;">
                  <c:v>Ванчиковецька сiльська тг</c:v>
                </c:pt>
                <c:pt idx="32" c:formatCode="&quot;О&quot;&quot;с&quot;&quot;н&quot;&quot;о&quot;&quot;в&quot;&quot;н&quot;&quot;о&quot;&quot;й&quot;">
                  <c:v>Боянська сiльська тг</c:v>
                </c:pt>
                <c:pt idx="33" c:formatCode="&quot;О&quot;&quot;с&quot;&quot;н&quot;&quot;о&quot;&quot;в&quot;&quot;н&quot;&quot;о&quot;&quot;й&quot;">
                  <c:v>Рукшинська сiльська тг</c:v>
                </c:pt>
                <c:pt idx="34" c:formatCode="&quot;О&quot;&quot;с&quot;&quot;н&quot;&quot;о&quot;&quot;в&quot;&quot;н&quot;&quot;о&quot;&quot;й&quot;">
                  <c:v>Лiвинецька сiльська тг</c:v>
                </c:pt>
                <c:pt idx="35" c:formatCode="&quot;О&quot;&quot;с&quot;&quot;н&quot;&quot;о&quot;&quot;в&quot;&quot;н&quot;&quot;о&quot;&quot;й&quot;">
                  <c:v>Банилiвська сiльська тг</c:v>
                </c:pt>
                <c:pt idx="36" c:formatCode="&quot;О&quot;&quot;с&quot;&quot;н&quot;&quot;о&quot;&quot;в&quot;&quot;н&quot;&quot;о&quot;&quot;й&quot;">
                  <c:v>Горiшньошеровецька сiльська тг</c:v>
                </c:pt>
                <c:pt idx="37" c:formatCode="&quot;О&quot;&quot;с&quot;&quot;н&quot;&quot;о&quot;&quot;в&quot;&quot;н&quot;&quot;о&quot;&quot;й&quot;">
                  <c:v>Брусницька сiльська тг</c:v>
                </c:pt>
                <c:pt idx="38" c:formatCode="&quot;О&quot;&quot;с&quot;&quot;н&quot;&quot;о&quot;&quot;в&quot;&quot;н&quot;&quot;о&quot;&quot;й&quot;">
                  <c:v>Мамалигiвська сiльська тг</c:v>
                </c:pt>
                <c:pt idx="39" c:formatCode="&quot;О&quot;&quot;с&quot;&quot;н&quot;&quot;о&quot;&quot;в&quot;&quot;н&quot;&quot;о&quot;&quot;й&quot;">
                  <c:v>Сучевенська сiльська тг</c:v>
                </c:pt>
                <c:pt idx="40" c:formatCode="&quot;О&quot;&quot;с&quot;&quot;н&quot;&quot;о&quot;&quot;в&quot;&quot;н&quot;&quot;о&quot;&quot;й&quot;">
                  <c:v>Топорiвська сiльська тг</c:v>
                </c:pt>
                <c:pt idx="41" c:formatCode="&quot;О&quot;&quot;с&quot;&quot;н&quot;&quot;о&quot;&quot;в&quot;&quot;н&quot;&quot;о&quot;&quot;й&quot;">
                  <c:v>Кам`янецька сiльська тг</c:v>
                </c:pt>
                <c:pt idx="42" c:formatCode="&quot;О&quot;&quot;с&quot;&quot;н&quot;&quot;о&quot;&quot;в&quot;&quot;н&quot;&quot;о&quot;&quot;й&quot;">
                  <c:v>Тарашанська сiльська тг</c:v>
                </c:pt>
                <c:pt idx="43" c:formatCode="&quot;О&quot;&quot;с&quot;&quot;н&quot;&quot;о&quot;&quot;в&quot;&quot;н&quot;&quot;о&quot;&quot;й&quot;">
                  <c:v>Кам`янська сiльська тг</c:v>
                </c:pt>
                <c:pt idx="44" c:formatCode="&quot;О&quot;&quot;с&quot;&quot;н&quot;&quot;о&quot;&quot;в&quot;&quot;н&quot;&quot;о&quot;&quot;й&quot;">
                  <c:v>Красноїльська селищна тг</c:v>
                </c:pt>
                <c:pt idx="45" c:formatCode="&quot;О&quot;&quot;с&quot;&quot;н&quot;&quot;о&quot;&quot;в&quot;&quot;н&quot;&quot;о&quot;&quot;й&quot;">
                  <c:v>Петровецька сiльська тг</c:v>
                </c:pt>
                <c:pt idx="46" c:formatCode="&quot;О&quot;&quot;с&quot;&quot;н&quot;&quot;о&quot;&quot;в&quot;&quot;н&quot;&quot;о&quot;&quot;й&quot;">
                  <c:v>Конятинська сiльська тг</c:v>
                </c:pt>
                <c:pt idx="47" c:formatCode="&quot;О&quot;&quot;с&quot;&quot;н&quot;&quot;о&quot;&quot;в&quot;&quot;н&quot;&quot;о&quot;&quot;й&quot;">
                  <c:v>Чудейська сiльська тг</c:v>
                </c:pt>
                <c:pt idx="48" c:formatCode="&quot;О&quot;&quot;с&quot;&quot;н&quot;&quot;о&quot;&quot;в&quot;&quot;н&quot;&quot;о&quot;&quot;й&quot;">
                  <c:v>Карапчiвська сiльська тг</c:v>
                </c:pt>
                <c:pt idx="49" c:formatCode="&quot;О&quot;&quot;с&quot;&quot;н&quot;&quot;о&quot;&quot;в&quot;&quot;н&quot;&quot;о&quot;&quot;й&quot;">
                  <c:v>Кострижiвська селищна тг</c:v>
                </c:pt>
                <c:pt idx="50" c:formatCode="&quot;О&quot;&quot;с&quot;&quot;н&quot;&quot;о&quot;&quot;в&quot;&quot;н&quot;&quot;о&quot;&quot;й&quot;">
                  <c:v>Острицька сiльська тг</c:v>
                </c:pt>
                <c:pt idx="51" c:formatCode="&quot;О&quot;&quot;с&quot;&quot;н&quot;&quot;о&quot;&quot;в&quot;&quot;н&quot;&quot;о&quot;&quot;й&quot;">
                  <c:v>Ставчанська сiльська тг</c:v>
                </c:pt>
              </c:strCache>
            </c:strRef>
          </c:cat>
          <c:val>
            <c:numRef>
              <c:f>'графік загал'!$C$6:$C$57</c:f>
              <c:numCache>
                <c:formatCode>"О""с""н""о""в""н""о""й"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10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23</c:v>
                </c:pt>
                <c:pt idx="24">
                  <c:v>23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28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8300384"/>
        <c:axId val="338303912"/>
      </c:barChart>
      <c:catAx>
        <c:axId val="338300384"/>
        <c:scaling>
          <c:orientation val="minMax"/>
        </c:scaling>
        <c:delete val="0"/>
        <c:axPos val="b"/>
        <c:numFmt formatCode="&quot;О&quot;&quot;с&quot;&quot;н&quot;&quot;о&quot;&quot;в&quot;&quot;н&quot;&quot;о&quot;&quot;й&quot;" sourceLinked="0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3600000" spcFirstLastPara="1" vertOverflow="ellipsis" vert="horz" wrap="square" anchor="ctr" anchorCtr="0"/>
          <a:lstStyle/>
          <a:p>
            <a:pPr algn="ctr">
              <a:defRPr lang="uk-UA" sz="900" b="0" i="0" u="none" strike="noStrike" kern="1200" baseline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lt"/>
                <a:ea typeface="+mn-ea"/>
                <a:cs typeface="+mn-cs"/>
              </a:defRPr>
            </a:pPr>
          </a:p>
        </c:txPr>
        <c:crossAx val="338303912"/>
        <c:crosses val="autoZero"/>
        <c:auto val="1"/>
        <c:lblAlgn val="ctr"/>
        <c:lblOffset val="100"/>
        <c:noMultiLvlLbl val="0"/>
      </c:catAx>
      <c:valAx>
        <c:axId val="33830391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prstDash val="solid"/>
              <a:round/>
            </a:ln>
            <a:effectLst/>
          </c:spPr>
        </c:majorGridlines>
        <c:numFmt formatCode="&quot;О&quot;&quot;с&quot;&quot;н&quot;&quot;о&quot;&quot;в&quot;&quot;н&quot;&quot;о&quot;&quot;й&quot;" sourceLinked="1"/>
        <c:majorTickMark val="none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ru-RU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338300384"/>
        <c:crosses val="autoZero"/>
        <c:crossBetween val="between"/>
      </c:valAx>
      <c:spPr>
        <a:noFill/>
        <a:ln>
          <a:noFill/>
        </a:ln>
        <a:effectLst>
          <a:innerShdw blurRad="63500" dist="50800" dir="54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  <c:extLst>
      <c:ext uri="{0b15fc19-7d7d-44ad-8c2d-2c3a37ce22c3}">
        <chartProps xmlns="https://web.wps.cn/et/2018/main" chartId="{4f6db6e4-febf-4abc-a82f-3392072160a0}"/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D9B09D-B8CB-4FE5-8A8A-D069BF64F0C8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AAEEC15-0810-429D-83E2-5A62CB620C25}">
      <dgm:prSet phldrT="[Текст]" custT="1"/>
      <dgm:spPr>
        <a:solidFill>
          <a:srgbClr val="4F8147"/>
        </a:solidFill>
        <a:scene3d>
          <a:camera prst="orthographicFront"/>
          <a:lightRig rig="threePt" dir="t"/>
        </a:scene3d>
        <a:sp3d>
          <a:bevelT w="190500"/>
        </a:sp3d>
      </dgm:spPr>
      <dgm:t>
        <a:bodyPr/>
        <a:lstStyle/>
        <a:p>
          <a:r>
            <a: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ПДФО</a:t>
          </a:r>
          <a:endParaRPr lang="uk-UA" sz="2000" dirty="0">
            <a:solidFill>
              <a:schemeClr val="bg1"/>
            </a:solidFill>
          </a:endParaRPr>
        </a:p>
      </dgm:t>
    </dgm:pt>
    <dgm:pt modelId="{A6D207B1-4E1E-4402-8F15-D47F6F42BBC2}" cxnId="{955587AD-FF5B-46CB-8D70-B0EEE49CAE76}" type="parTrans">
      <dgm:prSet/>
      <dgm:spPr/>
      <dgm:t>
        <a:bodyPr/>
        <a:lstStyle/>
        <a:p>
          <a:endParaRPr lang="uk-UA"/>
        </a:p>
      </dgm:t>
    </dgm:pt>
    <dgm:pt modelId="{06BF441A-5EA5-4194-88CC-05B3B187A5CB}" cxnId="{955587AD-FF5B-46CB-8D70-B0EEE49CAE76}" type="sibTrans">
      <dgm:prSet/>
      <dgm:spPr/>
      <dgm:t>
        <a:bodyPr/>
        <a:lstStyle/>
        <a:p>
          <a:endParaRPr lang="uk-UA"/>
        </a:p>
      </dgm:t>
    </dgm:pt>
    <dgm:pt modelId="{9F5513CA-4445-4E4F-B459-0EF9C0719618}">
      <dgm:prSet phldrT="[Текст]"/>
      <dgm:spPr>
        <a:solidFill>
          <a:srgbClr val="00682F"/>
        </a:solidFill>
        <a:ln>
          <a:noFill/>
        </a:ln>
        <a:effectLst/>
      </dgm:spPr>
      <dgm:t>
        <a:bodyPr/>
        <a:lstStyle/>
        <a:p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31 ТГ – </a:t>
          </a:r>
          <a:r>
            <a:rPr lang="uk-UA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  <a:endParaRPr lang="uk-UA" dirty="0">
            <a:solidFill>
              <a:schemeClr val="bg1"/>
            </a:solidFill>
          </a:endParaRPr>
        </a:p>
      </dgm:t>
    </dgm:pt>
    <dgm:pt modelId="{7B343A6D-55C6-49A2-B44B-CF31195BC6D4}" cxnId="{74B34EB8-F5DE-4145-B97E-D65716795F3F}" type="parTrans">
      <dgm:prSet/>
      <dgm:spPr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4D1706EE-35E1-4D3E-BDB5-20DB068B6936}" cxnId="{74B34EB8-F5DE-4145-B97E-D65716795F3F}" type="sibTrans">
      <dgm:prSet/>
      <dgm:spPr/>
      <dgm:t>
        <a:bodyPr/>
        <a:lstStyle/>
        <a:p>
          <a:endParaRPr lang="uk-UA"/>
        </a:p>
      </dgm:t>
    </dgm:pt>
    <dgm:pt modelId="{2778B8A4-9CAD-44E8-AC05-4E5E5AE538D7}">
      <dgm:prSet phldrT="[Текст]" custT="1"/>
      <dgm:spPr>
        <a:solidFill>
          <a:srgbClr val="00682F"/>
        </a:solidFill>
        <a:scene3d>
          <a:camera prst="orthographicFront"/>
          <a:lightRig rig="threePt" dir="t"/>
        </a:scene3d>
        <a:sp3d>
          <a:bevelT w="190500"/>
        </a:sp3d>
      </dgm:spPr>
      <dgm:t>
        <a:bodyPr/>
        <a:lstStyle/>
        <a:p>
          <a:r>
            <a: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Плата за землю</a:t>
          </a:r>
          <a:endParaRPr lang="uk-UA" sz="2000" b="1" dirty="0">
            <a:solidFill>
              <a:schemeClr val="bg1"/>
            </a:solidFill>
          </a:endParaRPr>
        </a:p>
      </dgm:t>
    </dgm:pt>
    <dgm:pt modelId="{1865DCF0-23E1-4227-AF28-AC9D9DCCCB39}" cxnId="{2183C054-CD74-48E5-92CA-5E0AA802F59C}" type="parTrans">
      <dgm:prSet/>
      <dgm:spPr/>
      <dgm:t>
        <a:bodyPr/>
        <a:lstStyle/>
        <a:p>
          <a:endParaRPr lang="uk-UA"/>
        </a:p>
      </dgm:t>
    </dgm:pt>
    <dgm:pt modelId="{5A252CA2-16D0-451C-9CAD-F52D12E982EA}" cxnId="{2183C054-CD74-48E5-92CA-5E0AA802F59C}" type="sibTrans">
      <dgm:prSet/>
      <dgm:spPr/>
      <dgm:t>
        <a:bodyPr/>
        <a:lstStyle/>
        <a:p>
          <a:endParaRPr lang="uk-UA"/>
        </a:p>
      </dgm:t>
    </dgm:pt>
    <dgm:pt modelId="{B22AE87C-1E6B-426D-9078-757E3A8DABE9}">
      <dgm:prSet/>
      <dgm:spPr>
        <a:noFill/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b="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Всі</a:t>
          </a:r>
          <a:r>
            <a:rPr lang="uk-UA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ТГ –   </a:t>
          </a:r>
          <a:r>
            <a:rPr lang="uk-UA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досягнули</a:t>
          </a:r>
          <a:r>
            <a:rPr lang="uk-UA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</a:p>
      </dgm:t>
    </dgm:pt>
    <dgm:pt modelId="{751A9899-6B39-4FD7-A932-B17BB9951EC8}" cxnId="{33404270-79A3-48BE-AA53-58B5920F958E}" type="parTrans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51078DA3-F694-4B91-A12A-EFF97DAC2AC9}" cxnId="{33404270-79A3-48BE-AA53-58B5920F958E}" type="sibTrans">
      <dgm:prSet/>
      <dgm:spPr/>
      <dgm:t>
        <a:bodyPr/>
        <a:lstStyle/>
        <a:p>
          <a:endParaRPr lang="uk-UA"/>
        </a:p>
      </dgm:t>
    </dgm:pt>
    <dgm:pt modelId="{6E2BB470-F45B-46A1-8DB7-603AA95A793C}">
      <dgm:prSet custT="1"/>
      <dgm:spPr>
        <a:solidFill>
          <a:srgbClr val="00682F"/>
        </a:solidFill>
        <a:ln>
          <a:noFill/>
        </a:ln>
        <a:effectLst/>
      </dgm:spPr>
      <dgm:t>
        <a:bodyPr/>
        <a:lstStyle/>
        <a:p>
          <a:r>
            <a:rPr lang="uk-UA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</a:t>
          </a:r>
          <a:r>
            <a: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12</a:t>
          </a:r>
          <a:r>
            <a:rPr lang="uk-UA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6,5%</a:t>
          </a:r>
          <a:endParaRPr lang="uk-UA" sz="1600" dirty="0">
            <a:solidFill>
              <a:schemeClr val="bg1"/>
            </a:solidFill>
          </a:endParaRPr>
        </a:p>
      </dgm:t>
    </dgm:pt>
    <dgm:pt modelId="{19668053-8E6A-4730-AF79-0685F4AD3BFF}" cxnId="{F0632A30-99E1-45F1-A5A9-7A908E8E1D00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FD339B2D-B5B5-41EC-9E47-8CCD5E5551D3}" cxnId="{F0632A30-99E1-45F1-A5A9-7A908E8E1D00}" type="sibTrans">
      <dgm:prSet/>
      <dgm:spPr/>
      <dgm:t>
        <a:bodyPr/>
        <a:lstStyle/>
        <a:p>
          <a:endParaRPr lang="uk-UA"/>
        </a:p>
      </dgm:t>
    </dgm:pt>
    <dgm:pt modelId="{A5A79E36-4F12-472B-964A-1876529BD743}">
      <dgm:prSet/>
      <dgm:spPr>
        <a:noFill/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 ТГ – </a:t>
          </a:r>
          <a:r>
            <a: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досягли</a:t>
          </a:r>
          <a:r>
            <a:rPr lang="uk-UA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</a:p>
      </dgm:t>
    </dgm:pt>
    <dgm:pt modelId="{DE1DD77A-46FB-4E81-A94A-C5D35E334DA8}" cxnId="{613A9CC9-6DDE-4EE9-B075-C86865479482}" type="sibTrans">
      <dgm:prSet/>
      <dgm:spPr/>
      <dgm:t>
        <a:bodyPr/>
        <a:lstStyle/>
        <a:p>
          <a:endParaRPr lang="uk-UA"/>
        </a:p>
      </dgm:t>
    </dgm:pt>
    <dgm:pt modelId="{4DF88A73-E692-4134-B633-33DC9E438336}" cxnId="{613A9CC9-6DDE-4EE9-B075-C86865479482}" type="parTrans">
      <dgm:prSet/>
      <dgm:spPr>
        <a:solidFill>
          <a:srgbClr val="53864A"/>
        </a:solidFill>
        <a:ln>
          <a:solidFill>
            <a:srgbClr val="53864A"/>
          </a:solidFill>
        </a:ln>
      </dgm:spPr>
      <dgm:t>
        <a:bodyPr/>
        <a:lstStyle/>
        <a:p>
          <a:endParaRPr lang="uk-UA"/>
        </a:p>
      </dgm:t>
    </dgm:pt>
    <dgm:pt modelId="{E36F54D2-44F4-4B66-B5B3-48F95A4A384B}">
      <dgm:prSet/>
      <dgm:spPr>
        <a:solidFill>
          <a:srgbClr val="5B9452"/>
        </a:solidFill>
        <a:ln>
          <a:noFill/>
        </a:ln>
        <a:effectLst/>
      </dgm:spPr>
      <dgm:t>
        <a:bodyPr/>
        <a:lstStyle/>
        <a:p>
          <a:r>
            <a:rPr lang="uk-UA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 </a:t>
          </a: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ТГ – </a:t>
          </a:r>
          <a:r>
            <a:rPr lang="uk-UA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</a:p>
      </dgm:t>
    </dgm:pt>
    <dgm:pt modelId="{E910E967-B75F-419B-B55F-20F40D4FF537}" cxnId="{7CE105D7-6644-4577-ABB3-CD09A2A4304D}" type="sibTrans">
      <dgm:prSet/>
      <dgm:spPr/>
      <dgm:t>
        <a:bodyPr/>
        <a:lstStyle/>
        <a:p>
          <a:endParaRPr lang="uk-UA"/>
        </a:p>
      </dgm:t>
    </dgm:pt>
    <dgm:pt modelId="{FC414C25-3D2C-4D2C-A1E5-F8FFFE10EBD8}" cxnId="{7CE105D7-6644-4577-ABB3-CD09A2A4304D}" type="parTrans">
      <dgm:prSet/>
      <dgm:spPr>
        <a:solidFill>
          <a:srgbClr val="53864A"/>
        </a:solidFill>
        <a:ln>
          <a:solidFill>
            <a:srgbClr val="53864A"/>
          </a:solidFill>
        </a:ln>
      </dgm:spPr>
      <dgm:t>
        <a:bodyPr/>
        <a:lstStyle/>
        <a:p>
          <a:endParaRPr lang="uk-UA"/>
        </a:p>
      </dgm:t>
    </dgm:pt>
    <dgm:pt modelId="{896585D9-CB00-43B8-B121-B374694C67EF}">
      <dgm:prSet custT="1"/>
      <dgm:spPr>
        <a:solidFill>
          <a:srgbClr val="4F8147"/>
        </a:solidFill>
        <a:ln>
          <a:noFill/>
        </a:ln>
        <a:effectLst/>
        <a:scene3d>
          <a:camera prst="orthographicFront"/>
          <a:lightRig rig="threePt" dir="t"/>
        </a:scene3d>
        <a:sp3d>
          <a:bevelB w="107950"/>
        </a:sp3d>
      </dgm:spPr>
      <dgm:t>
        <a:bodyPr/>
        <a:lstStyle/>
        <a:p>
          <a:r>
            <a:rPr lang="uk-UA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121,2%</a:t>
          </a:r>
          <a:endParaRPr lang="uk-UA" sz="1600" dirty="0">
            <a:solidFill>
              <a:schemeClr val="bg1"/>
            </a:solidFill>
          </a:endParaRPr>
        </a:p>
      </dgm:t>
    </dgm:pt>
    <dgm:pt modelId="{AB63A6AE-28A4-4EBA-AB76-556870EF7F86}" cxnId="{E7641025-2EC4-4602-B8D7-F55AEE5982D0}" type="sibTrans">
      <dgm:prSet/>
      <dgm:spPr/>
      <dgm:t>
        <a:bodyPr/>
        <a:lstStyle/>
        <a:p>
          <a:endParaRPr lang="uk-UA"/>
        </a:p>
      </dgm:t>
    </dgm:pt>
    <dgm:pt modelId="{040CC038-AEDD-4193-8785-BAC7F0A8499F}" cxnId="{E7641025-2EC4-4602-B8D7-F55AEE5982D0}" type="parTrans">
      <dgm:prSet/>
      <dgm:spPr>
        <a:solidFill>
          <a:srgbClr val="53864A"/>
        </a:solidFill>
        <a:ln>
          <a:solidFill>
            <a:srgbClr val="53864A"/>
          </a:solidFill>
        </a:ln>
      </dgm:spPr>
      <dgm:t>
        <a:bodyPr/>
        <a:lstStyle/>
        <a:p>
          <a:endParaRPr lang="uk-UA"/>
        </a:p>
      </dgm:t>
    </dgm:pt>
    <dgm:pt modelId="{CB688962-7262-4A70-8ECB-841F8A56CF9B}">
      <dgm:prSet phldrT="[Текст]" custT="1"/>
      <dgm:spPr>
        <a:solidFill>
          <a:srgbClr val="5B9452"/>
        </a:solidFill>
        <a:scene3d>
          <a:camera prst="orthographicFront"/>
          <a:lightRig rig="threePt" dir="t"/>
        </a:scene3d>
        <a:sp3d>
          <a:bevelT w="190500"/>
        </a:sp3d>
      </dgm:spPr>
      <dgm:t>
        <a:bodyPr/>
        <a:lstStyle/>
        <a:p>
          <a:r>
            <a: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Єдиний податок</a:t>
          </a:r>
          <a:endParaRPr lang="uk-UA" sz="2000" i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8ECFDF-D10C-4818-B7A5-6BAE8879D059}" cxnId="{C0CCD484-96EF-42B6-A2AB-ECDB018FF0A5}" type="parTrans">
      <dgm:prSet/>
      <dgm:spPr/>
      <dgm:t>
        <a:bodyPr/>
        <a:lstStyle/>
        <a:p>
          <a:endParaRPr lang="uk-UA"/>
        </a:p>
      </dgm:t>
    </dgm:pt>
    <dgm:pt modelId="{0D536714-2229-4401-9557-F6E9D4BB5853}" cxnId="{C0CCD484-96EF-42B6-A2AB-ECDB018FF0A5}" type="sibTrans">
      <dgm:prSet/>
      <dgm:spPr/>
      <dgm:t>
        <a:bodyPr/>
        <a:lstStyle/>
        <a:p>
          <a:endParaRPr lang="uk-UA"/>
        </a:p>
      </dgm:t>
    </dgm:pt>
    <dgm:pt modelId="{4FEB4899-9FB5-4C41-B440-498227F1B6D0}">
      <dgm:prSet custT="1"/>
      <dgm:spPr>
        <a:solidFill>
          <a:srgbClr val="00682F"/>
        </a:solidFill>
        <a:ln>
          <a:noFill/>
        </a:ln>
        <a:effectLst/>
      </dgm:spPr>
      <dgm:t>
        <a:bodyPr/>
        <a:lstStyle/>
        <a:p>
          <a:r>
            <a:rPr lang="uk-UA" sz="1600" b="1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112,0%</a:t>
          </a:r>
        </a:p>
      </dgm:t>
    </dgm:pt>
    <dgm:pt modelId="{BE83D3FF-C656-4254-9406-1F576535F203}" cxnId="{4790E67C-D082-4C65-A660-C8D57B512B1D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069742C3-1366-433D-A2A1-208B7374BCD5}" cxnId="{4790E67C-D082-4C65-A660-C8D57B512B1D}" type="sibTrans">
      <dgm:prSet/>
      <dgm:spPr/>
      <dgm:t>
        <a:bodyPr/>
        <a:lstStyle/>
        <a:p>
          <a:endParaRPr lang="uk-UA"/>
        </a:p>
      </dgm:t>
    </dgm:pt>
    <dgm:pt modelId="{3830CD8A-F999-4C04-83EC-676228CE645B}">
      <dgm:prSet phldrT="[Текст]"/>
      <dgm:spPr>
        <a:solidFill>
          <a:srgbClr val="00682F"/>
        </a:solidFill>
        <a:ln>
          <a:noFill/>
        </a:ln>
        <a:effectLst/>
      </dgm:spPr>
      <dgm:t>
        <a:bodyPr/>
        <a:lstStyle/>
        <a:p>
          <a:pPr marR="0" eaLnBrk="1" fontAlgn="auto" latinLnBrk="0" hangingPunct="1">
            <a:buClrTx/>
            <a:buSzTx/>
            <a:buFontTx/>
          </a:pP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25 ТГ – </a:t>
          </a:r>
          <a:r>
            <a:rPr lang="uk-UA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</a:p>
      </dgm:t>
    </dgm:pt>
    <dgm:pt modelId="{E26A67F9-20CE-459D-9E64-D35E5E2733E2}" cxnId="{66BE10C3-DA13-43A4-910C-2575338011A3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0E712889-536D-49E7-9089-9D4B716EA472}" cxnId="{66BE10C3-DA13-43A4-910C-2575338011A3}" type="sibTrans">
      <dgm:prSet/>
      <dgm:spPr/>
      <dgm:t>
        <a:bodyPr/>
        <a:lstStyle/>
        <a:p>
          <a:endParaRPr lang="uk-UA"/>
        </a:p>
      </dgm:t>
    </dgm:pt>
    <dgm:pt modelId="{994DAE9C-BEBF-4C1B-BBD0-AF3DA84F82DA}">
      <dgm:prSet/>
      <dgm:spPr>
        <a:solidFill>
          <a:schemeClr val="bg1"/>
        </a:solidFill>
        <a:ln>
          <a:noFill/>
        </a:ln>
        <a:effectLst/>
      </dgm:spPr>
      <dgm:t>
        <a:bodyPr/>
        <a:lstStyle/>
        <a:p>
          <a:r>
            <a:rPr lang="uk-UA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 ТГ – </a:t>
          </a:r>
          <a:r>
            <a:rPr lang="uk-UA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досягли</a:t>
          </a:r>
          <a:r>
            <a:rPr lang="uk-UA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  <a:endParaRPr lang="uk-UA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6A9E14-DDE6-4374-BA18-7BE4ECF031C6}" cxnId="{C49C4FD1-C725-4817-B266-C1EDA1FE72C2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CEEFFE64-9F8F-4D76-BA91-ED40DBE1EECE}" cxnId="{C49C4FD1-C725-4817-B266-C1EDA1FE72C2}" type="sibTrans">
      <dgm:prSet/>
      <dgm:spPr/>
      <dgm:t>
        <a:bodyPr/>
        <a:lstStyle/>
        <a:p>
          <a:endParaRPr lang="uk-UA"/>
        </a:p>
      </dgm:t>
    </dgm:pt>
    <dgm:pt modelId="{3268B393-C02F-45DD-A5ED-32E08091B140}">
      <dgm:prSet phldrT="[Текст]" custT="1"/>
      <dgm:spPr>
        <a:solidFill>
          <a:srgbClr val="00682F"/>
        </a:solidFill>
        <a:scene3d>
          <a:camera prst="orthographicFront"/>
          <a:lightRig rig="threePt" dir="t"/>
        </a:scene3d>
        <a:sp3d>
          <a:bevelT w="190500"/>
        </a:sp3d>
      </dgm:spPr>
      <dgm:t>
        <a:bodyPr/>
        <a:lstStyle/>
        <a:p>
          <a:r>
            <a: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Податок на нерухоме майно</a:t>
          </a:r>
          <a:endParaRPr lang="uk-UA" sz="2000" b="1" dirty="0">
            <a:solidFill>
              <a:schemeClr val="bg1"/>
            </a:solidFill>
          </a:endParaRPr>
        </a:p>
      </dgm:t>
    </dgm:pt>
    <dgm:pt modelId="{4A631492-8CD8-4E55-839D-E0CC29767041}" cxnId="{00BC9866-95BD-4D5D-887B-2CCD2F35E457}" type="parTrans">
      <dgm:prSet/>
      <dgm:spPr/>
      <dgm:t>
        <a:bodyPr/>
        <a:lstStyle/>
        <a:p>
          <a:endParaRPr lang="uk-UA"/>
        </a:p>
      </dgm:t>
    </dgm:pt>
    <dgm:pt modelId="{424DECD1-FD55-4606-94C2-E0BD8C0BF014}" cxnId="{00BC9866-95BD-4D5D-887B-2CCD2F35E457}" type="sibTrans">
      <dgm:prSet/>
      <dgm:spPr/>
      <dgm:t>
        <a:bodyPr/>
        <a:lstStyle/>
        <a:p>
          <a:endParaRPr lang="uk-UA"/>
        </a:p>
      </dgm:t>
    </dgm:pt>
    <dgm:pt modelId="{4EEF4B26-B712-456C-9B99-461A3354AB5E}">
      <dgm:prSet phldrT="[Текст]" custT="1"/>
      <dgm:spPr>
        <a:solidFill>
          <a:srgbClr val="5B9452"/>
        </a:solidFill>
        <a:ln>
          <a:noFill/>
        </a:ln>
        <a:effectLst/>
      </dgm:spPr>
      <dgm:t>
        <a:bodyPr/>
        <a:lstStyle/>
        <a:p>
          <a:r>
            <a:rPr lang="uk-UA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</a:t>
          </a:r>
          <a:r>
            <a: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14,4%</a:t>
          </a:r>
          <a:endParaRPr lang="uk-UA" sz="1600" dirty="0">
            <a:solidFill>
              <a:schemeClr val="bg1"/>
            </a:solidFill>
          </a:endParaRPr>
        </a:p>
      </dgm:t>
    </dgm:pt>
    <dgm:pt modelId="{4BF1F868-DB84-4AB9-8733-102A3BAE83E2}" cxnId="{9BF674B0-65D6-4D55-A96A-13F93246E4D3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575428BF-9A01-4E74-B401-C260EA6E0678}" cxnId="{9BF674B0-65D6-4D55-A96A-13F93246E4D3}" type="sibTrans">
      <dgm:prSet/>
      <dgm:spPr/>
      <dgm:t>
        <a:bodyPr/>
        <a:lstStyle/>
        <a:p>
          <a:endParaRPr lang="uk-UA"/>
        </a:p>
      </dgm:t>
    </dgm:pt>
    <dgm:pt modelId="{D29DCF1A-59C9-4B7D-822B-CCD99B61F41C}">
      <dgm:prSet phldrT="[Текст]"/>
      <dgm:spPr>
        <a:solidFill>
          <a:srgbClr val="5B9452"/>
        </a:solidFill>
        <a:ln>
          <a:noFill/>
        </a:ln>
        <a:effectLst/>
      </dgm:spPr>
      <dgm:t>
        <a:bodyPr/>
        <a:lstStyle/>
        <a:p>
          <a:pPr marR="0" eaLnBrk="1" fontAlgn="auto" latinLnBrk="0" hangingPunct="1">
            <a:buClrTx/>
            <a:buSzTx/>
            <a:buFontTx/>
          </a:pPr>
          <a:r>
            <a:rPr lang="uk-UA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</a:t>
          </a: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ТГ – </a:t>
          </a:r>
          <a:r>
            <a:rPr lang="uk-UA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</a:p>
      </dgm:t>
    </dgm:pt>
    <dgm:pt modelId="{A9959983-CD95-4027-8542-0D52F2C4CE3A}" cxnId="{654BE71F-A1B8-4472-883B-1C3C6D0CADF4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CA482357-AC7C-491F-8BFD-6F452C700AF9}" cxnId="{654BE71F-A1B8-4472-883B-1C3C6D0CADF4}" type="sibTrans">
      <dgm:prSet/>
      <dgm:spPr/>
      <dgm:t>
        <a:bodyPr/>
        <a:lstStyle/>
        <a:p>
          <a:endParaRPr lang="uk-UA"/>
        </a:p>
      </dgm:t>
    </dgm:pt>
    <dgm:pt modelId="{A9DEE7CA-2FBD-4BAC-BC68-B5768AB41287}">
      <dgm:prSet/>
      <dgm:spPr>
        <a:noFill/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 ТГ – </a:t>
          </a:r>
          <a:r>
            <a:rPr lang="uk-UA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досягли</a:t>
          </a:r>
          <a:r>
            <a:rPr lang="uk-UA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  <a:endParaRPr lang="uk-UA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F97431-CCEE-41BB-BBC0-7EF4521F322C}" cxnId="{BE1681FE-715F-438B-914C-687606B579E2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941516FA-65AA-4738-BCB7-BAAC565AA21A}" cxnId="{BE1681FE-715F-438B-914C-687606B579E2}" type="sibTrans">
      <dgm:prSet/>
      <dgm:spPr/>
      <dgm:t>
        <a:bodyPr/>
        <a:lstStyle/>
        <a:p>
          <a:endParaRPr lang="uk-UA"/>
        </a:p>
      </dgm:t>
    </dgm:pt>
    <dgm:pt modelId="{AC27E003-37E0-410A-8400-BA98E504AE1E}">
      <dgm:prSet phldrT="[Текст]" custT="1"/>
      <dgm:spPr>
        <a:solidFill>
          <a:srgbClr val="5B9452"/>
        </a:solidFill>
        <a:scene3d>
          <a:camera prst="orthographicFront"/>
          <a:lightRig rig="threePt" dir="t"/>
        </a:scene3d>
        <a:sp3d>
          <a:bevelT w="190500"/>
        </a:sp3d>
      </dgm:spPr>
      <dgm:t>
        <a:bodyPr/>
        <a:lstStyle/>
        <a:p>
          <a:r>
            <a: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Акцизний податок</a:t>
          </a:r>
          <a:endParaRPr lang="uk-UA" sz="2000" i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1FBE06-AE4A-4081-819E-E2DDE65370C9}" cxnId="{B56BCE59-6094-4FA3-B6BB-E96C7BBAAED9}" type="parTrans">
      <dgm:prSet/>
      <dgm:spPr/>
      <dgm:t>
        <a:bodyPr/>
        <a:lstStyle/>
        <a:p>
          <a:endParaRPr lang="uk-UA"/>
        </a:p>
      </dgm:t>
    </dgm:pt>
    <dgm:pt modelId="{023CB3A2-F534-49BF-8490-C82DFDFD2AD7}" cxnId="{B56BCE59-6094-4FA3-B6BB-E96C7BBAAED9}" type="sibTrans">
      <dgm:prSet/>
      <dgm:spPr/>
      <dgm:t>
        <a:bodyPr/>
        <a:lstStyle/>
        <a:p>
          <a:endParaRPr lang="uk-UA"/>
        </a:p>
      </dgm:t>
    </dgm:pt>
    <dgm:pt modelId="{B49A777C-07E9-45B4-B008-C26353F171C3}">
      <dgm:prSet phldrT="[Текст]" custT="1"/>
      <dgm:spPr>
        <a:solidFill>
          <a:srgbClr val="00682F"/>
        </a:solidFill>
        <a:ln>
          <a:noFill/>
        </a:ln>
        <a:effectLst/>
      </dgm:spPr>
      <dgm:t>
        <a:bodyPr/>
        <a:lstStyle/>
        <a:p>
          <a:r>
            <a:rPr lang="uk-UA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126,7%</a:t>
          </a:r>
          <a:endParaRPr lang="uk-UA" sz="1600" dirty="0">
            <a:solidFill>
              <a:schemeClr val="bg1"/>
            </a:solidFill>
          </a:endParaRPr>
        </a:p>
      </dgm:t>
    </dgm:pt>
    <dgm:pt modelId="{4A7EC796-6B98-49B1-87BF-422EBFCA380A}" cxnId="{F5FADF9E-B925-4596-916E-00CCF082AD3F}" type="parTrans">
      <dgm:prSet/>
      <dgm:spPr>
        <a:solidFill>
          <a:srgbClr val="53864A"/>
        </a:solidFill>
        <a:ln>
          <a:solidFill>
            <a:srgbClr val="53864A"/>
          </a:solidFill>
        </a:ln>
      </dgm:spPr>
      <dgm:t>
        <a:bodyPr/>
        <a:lstStyle/>
        <a:p>
          <a:endParaRPr lang="uk-UA"/>
        </a:p>
      </dgm:t>
    </dgm:pt>
    <dgm:pt modelId="{D48EB10C-742B-4181-8E89-B096A2A5871F}" cxnId="{F5FADF9E-B925-4596-916E-00CCF082AD3F}" type="sibTrans">
      <dgm:prSet/>
      <dgm:spPr/>
      <dgm:t>
        <a:bodyPr/>
        <a:lstStyle/>
        <a:p>
          <a:endParaRPr lang="uk-UA"/>
        </a:p>
      </dgm:t>
    </dgm:pt>
    <dgm:pt modelId="{1B7714FD-8C19-41CD-9419-899FB5A5F0D0}">
      <dgm:prSet phldrT="[Текст]"/>
      <dgm:spPr>
        <a:solidFill>
          <a:srgbClr val="00682F"/>
        </a:solidFill>
        <a:ln>
          <a:noFill/>
        </a:ln>
        <a:effectLst/>
      </dgm:spPr>
      <dgm:t>
        <a:bodyPr/>
        <a:lstStyle/>
        <a:p>
          <a:pPr marR="0" eaLnBrk="1" fontAlgn="auto" latinLnBrk="0" hangingPunct="1">
            <a:buClrTx/>
            <a:buSzTx/>
            <a:buFontTx/>
          </a:pP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25 ТГ – </a:t>
          </a:r>
          <a:r>
            <a:rPr lang="uk-UA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</a:p>
      </dgm:t>
    </dgm:pt>
    <dgm:pt modelId="{DA3A2B01-BEF7-4F16-B821-B4AE83FBB115}" cxnId="{4311748D-9912-4342-A530-77AD62B1DB6F}" type="parTrans">
      <dgm:prSet/>
      <dgm:spPr>
        <a:solidFill>
          <a:srgbClr val="53864A"/>
        </a:solidFill>
        <a:ln>
          <a:solidFill>
            <a:srgbClr val="53864A"/>
          </a:solidFill>
        </a:ln>
      </dgm:spPr>
      <dgm:t>
        <a:bodyPr/>
        <a:lstStyle/>
        <a:p>
          <a:endParaRPr lang="uk-UA"/>
        </a:p>
      </dgm:t>
    </dgm:pt>
    <dgm:pt modelId="{5C7E09CD-7D17-47BB-9443-ACFC0BA34E24}" cxnId="{4311748D-9912-4342-A530-77AD62B1DB6F}" type="sibTrans">
      <dgm:prSet/>
      <dgm:spPr/>
      <dgm:t>
        <a:bodyPr/>
        <a:lstStyle/>
        <a:p>
          <a:endParaRPr lang="uk-UA"/>
        </a:p>
      </dgm:t>
    </dgm:pt>
    <dgm:pt modelId="{9B222A8C-FDE6-4EA0-BB95-88F84EB5A577}">
      <dgm:prSet/>
      <dgm:spPr>
        <a:noFill/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 ТГ – </a:t>
          </a:r>
          <a:r>
            <a: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досягли</a:t>
          </a:r>
          <a:r>
            <a:rPr lang="uk-UA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</a:p>
      </dgm:t>
    </dgm:pt>
    <dgm:pt modelId="{DBC8B3EC-90C4-47C4-87A8-6E3534A7D094}" cxnId="{098D82DC-03A0-4254-83A8-6610B8569793}" type="parTrans">
      <dgm:prSet/>
      <dgm:spPr>
        <a:solidFill>
          <a:srgbClr val="53864A"/>
        </a:solidFill>
        <a:ln>
          <a:solidFill>
            <a:srgbClr val="53864A"/>
          </a:solidFill>
        </a:ln>
      </dgm:spPr>
      <dgm:t>
        <a:bodyPr/>
        <a:lstStyle/>
        <a:p>
          <a:endParaRPr lang="uk-UA"/>
        </a:p>
      </dgm:t>
    </dgm:pt>
    <dgm:pt modelId="{ACB9F91C-6F03-409D-ACB6-C1995C39F8A5}" cxnId="{098D82DC-03A0-4254-83A8-6610B8569793}" type="sibTrans">
      <dgm:prSet/>
      <dgm:spPr/>
      <dgm:t>
        <a:bodyPr/>
        <a:lstStyle/>
        <a:p>
          <a:endParaRPr lang="uk-UA"/>
        </a:p>
      </dgm:t>
    </dgm:pt>
    <dgm:pt modelId="{562A8AF5-BAFC-40FC-81DD-73DF29561122}">
      <dgm:prSet custT="1"/>
      <dgm:spPr>
        <a:solidFill>
          <a:srgbClr val="00682F"/>
        </a:solidFill>
        <a:ln>
          <a:noFill/>
        </a:ln>
        <a:effectLst/>
      </dgm:spPr>
      <dgm:t>
        <a:bodyPr/>
        <a:lstStyle/>
        <a:p>
          <a:r>
            <a:rPr lang="uk-UA" sz="1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</a:t>
          </a:r>
          <a:r>
            <a:rPr 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20,5%</a:t>
          </a:r>
          <a:endParaRPr lang="uk-UA" sz="1300" dirty="0">
            <a:solidFill>
              <a:schemeClr val="bg1"/>
            </a:solidFill>
          </a:endParaRPr>
        </a:p>
      </dgm:t>
    </dgm:pt>
    <dgm:pt modelId="{B119CDC1-2791-4C46-88BB-9399ED82546B}" cxnId="{669EA07D-2BDE-429F-BFCC-D40744BB69BD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6360C2CC-1620-40B4-9B15-AEAAE3BBA8F0}" cxnId="{669EA07D-2BDE-429F-BFCC-D40744BB69BD}" type="sibTrans">
      <dgm:prSet/>
      <dgm:spPr/>
      <dgm:t>
        <a:bodyPr/>
        <a:lstStyle/>
        <a:p>
          <a:endParaRPr lang="uk-UA"/>
        </a:p>
      </dgm:t>
    </dgm:pt>
    <dgm:pt modelId="{CEBAA9CE-D12D-4B6A-A1D5-2DC1C8C1D316}">
      <dgm:prSet custT="1"/>
      <dgm:spPr>
        <a:solidFill>
          <a:srgbClr val="5B9452"/>
        </a:solidFill>
        <a:ln>
          <a:noFill/>
        </a:ln>
        <a:effectLst/>
      </dgm:spPr>
      <dgm:t>
        <a:bodyPr/>
        <a:lstStyle/>
        <a:p>
          <a:r>
            <a:rPr lang="uk-UA" sz="1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</a:t>
          </a:r>
          <a:r>
            <a:rPr 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13,7%</a:t>
          </a:r>
          <a:endParaRPr lang="uk-UA" sz="1300" dirty="0">
            <a:solidFill>
              <a:schemeClr val="bg1"/>
            </a:solidFill>
          </a:endParaRPr>
        </a:p>
      </dgm:t>
    </dgm:pt>
    <dgm:pt modelId="{A1466248-B07C-4F66-B8D8-CA9278F4F861}" cxnId="{4CAED114-0A1E-4053-AEBF-E3C039A79A8B}" type="parTrans">
      <dgm:prSet/>
      <dgm:spPr>
        <a:solidFill>
          <a:srgbClr val="53864A"/>
        </a:solidFill>
        <a:ln>
          <a:solidFill>
            <a:srgbClr val="53864A"/>
          </a:solidFill>
        </a:ln>
      </dgm:spPr>
      <dgm:t>
        <a:bodyPr/>
        <a:lstStyle/>
        <a:p>
          <a:endParaRPr lang="uk-UA"/>
        </a:p>
      </dgm:t>
    </dgm:pt>
    <dgm:pt modelId="{90692351-4415-46AF-AA04-F81B37999392}" cxnId="{4CAED114-0A1E-4053-AEBF-E3C039A79A8B}" type="sibTrans">
      <dgm:prSet/>
      <dgm:spPr/>
      <dgm:t>
        <a:bodyPr/>
        <a:lstStyle/>
        <a:p>
          <a:endParaRPr lang="uk-UA"/>
        </a:p>
      </dgm:t>
    </dgm:pt>
    <dgm:pt modelId="{0F08E5C8-E453-4FAD-82FE-F94CE712F937}">
      <dgm:prSet custT="1"/>
      <dgm:spPr>
        <a:solidFill>
          <a:srgbClr val="00682F"/>
        </a:solidFill>
        <a:ln>
          <a:noFill/>
        </a:ln>
        <a:effectLst/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r>
            <a:rPr lang="uk-UA" sz="1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110,8</a:t>
          </a:r>
          <a:r>
            <a:rPr lang="uk-UA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  <a:endParaRPr lang="uk-UA" sz="1300" dirty="0">
            <a:solidFill>
              <a:schemeClr val="bg1"/>
            </a:solidFill>
          </a:endParaRPr>
        </a:p>
      </dgm:t>
    </dgm:pt>
    <dgm:pt modelId="{9BE728E0-7A24-4709-8F95-2AB6678DA4DD}" cxnId="{8E3B15EA-1C04-4CF6-A7E5-15D9341AF570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E97B3073-CB8E-4FC2-8657-A202BEC633E5}" cxnId="{8E3B15EA-1C04-4CF6-A7E5-15D9341AF570}" type="sibTrans">
      <dgm:prSet/>
      <dgm:spPr/>
      <dgm:t>
        <a:bodyPr/>
        <a:lstStyle/>
        <a:p>
          <a:endParaRPr lang="uk-UA"/>
        </a:p>
      </dgm:t>
    </dgm:pt>
    <dgm:pt modelId="{1C70FF37-C10D-4DCA-BF07-CAD2433E4700}">
      <dgm:prSet custT="1"/>
      <dgm:spPr>
        <a:solidFill>
          <a:srgbClr val="5B9452"/>
        </a:solidFill>
        <a:ln>
          <a:noFill/>
        </a:ln>
        <a:effectLst/>
      </dgm:spPr>
      <dgm:t>
        <a:bodyPr/>
        <a:lstStyle/>
        <a:p>
          <a:r>
            <a:rPr lang="uk-UA" sz="1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</a:t>
          </a:r>
          <a:r>
            <a:rPr 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08,6%</a:t>
          </a:r>
          <a:endParaRPr lang="uk-UA" sz="1300" dirty="0">
            <a:solidFill>
              <a:schemeClr val="bg1"/>
            </a:solidFill>
          </a:endParaRPr>
        </a:p>
      </dgm:t>
    </dgm:pt>
    <dgm:pt modelId="{A10FE8AD-9770-4481-AA5F-8B7A23F2E762}" cxnId="{7EA46FE4-4EDF-467F-A319-81293FB68C43}" type="parTrans">
      <dgm:prSet/>
      <dgm:spPr>
        <a:solidFill>
          <a:srgbClr val="89B981"/>
        </a:solidFill>
        <a:ln>
          <a:solidFill>
            <a:srgbClr val="89B981"/>
          </a:solidFill>
        </a:ln>
      </dgm:spPr>
      <dgm:t>
        <a:bodyPr/>
        <a:lstStyle/>
        <a:p>
          <a:endParaRPr lang="uk-UA"/>
        </a:p>
      </dgm:t>
    </dgm:pt>
    <dgm:pt modelId="{76A4BD00-6F27-44E7-8E44-161AD6D8CFFB}" cxnId="{7EA46FE4-4EDF-467F-A319-81293FB68C43}" type="sibTrans">
      <dgm:prSet/>
      <dgm:spPr/>
      <dgm:t>
        <a:bodyPr/>
        <a:lstStyle/>
        <a:p>
          <a:endParaRPr lang="uk-UA"/>
        </a:p>
      </dgm:t>
    </dgm:pt>
    <dgm:pt modelId="{8D85D278-C74B-480F-834A-F645018A84EE}">
      <dgm:prSet custT="1"/>
      <dgm:spPr>
        <a:solidFill>
          <a:srgbClr val="00682F"/>
        </a:solidFill>
        <a:ln>
          <a:noFill/>
        </a:ln>
        <a:effectLst/>
      </dgm:spPr>
      <dgm:t>
        <a:bodyPr/>
        <a:lstStyle/>
        <a:p>
          <a:r>
            <a:rPr lang="uk-UA" sz="1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</a:t>
          </a:r>
          <a:r>
            <a:rPr 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25,8%</a:t>
          </a:r>
          <a:endParaRPr lang="uk-UA" sz="1300" dirty="0">
            <a:solidFill>
              <a:schemeClr val="bg1"/>
            </a:solidFill>
          </a:endParaRPr>
        </a:p>
      </dgm:t>
    </dgm:pt>
    <dgm:pt modelId="{FD760A50-C8B9-4705-B09C-3FECCBC78837}" cxnId="{752745AD-0884-43E1-B3A1-FA56419C3849}" type="parTrans">
      <dgm:prSet/>
      <dgm:spPr>
        <a:solidFill>
          <a:srgbClr val="53864A"/>
        </a:solidFill>
        <a:ln>
          <a:solidFill>
            <a:srgbClr val="53864A"/>
          </a:solidFill>
        </a:ln>
      </dgm:spPr>
      <dgm:t>
        <a:bodyPr/>
        <a:lstStyle/>
        <a:p>
          <a:endParaRPr lang="uk-UA"/>
        </a:p>
      </dgm:t>
    </dgm:pt>
    <dgm:pt modelId="{CB7B3871-18F7-47FC-8C7D-7216BAB607B2}" cxnId="{752745AD-0884-43E1-B3A1-FA56419C3849}" type="sibTrans">
      <dgm:prSet/>
      <dgm:spPr/>
      <dgm:t>
        <a:bodyPr/>
        <a:lstStyle/>
        <a:p>
          <a:endParaRPr lang="uk-UA"/>
        </a:p>
      </dgm:t>
    </dgm:pt>
    <dgm:pt modelId="{E2777911-BB4B-4EFF-9149-853AB963E77A}" type="pres">
      <dgm:prSet presAssocID="{FBD9B09D-B8CB-4FE5-8A8A-D069BF64F0C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0547F9B-DB53-411B-A57A-398CDDC65E63}" type="pres">
      <dgm:prSet presAssocID="{2AAEEC15-0810-429D-83E2-5A62CB620C25}" presName="root" presStyleCnt="0"/>
      <dgm:spPr/>
    </dgm:pt>
    <dgm:pt modelId="{27688861-BB41-4890-98FB-C98E905D766A}" type="pres">
      <dgm:prSet presAssocID="{2AAEEC15-0810-429D-83E2-5A62CB620C25}" presName="rootComposite" presStyleCnt="0"/>
      <dgm:spPr/>
    </dgm:pt>
    <dgm:pt modelId="{B442AA7D-BB62-4092-A501-640930D82E3B}" type="pres">
      <dgm:prSet presAssocID="{2AAEEC15-0810-429D-83E2-5A62CB620C25}" presName="rootText" presStyleLbl="node1" presStyleIdx="0" presStyleCnt="5" custScaleX="103955" custScaleY="100221" custLinFactNeighborX="-15730" custLinFactNeighborY="6340"/>
      <dgm:spPr/>
    </dgm:pt>
    <dgm:pt modelId="{D8FE65CC-4DB8-4E1B-962F-C44AF74C727E}" type="pres">
      <dgm:prSet presAssocID="{2AAEEC15-0810-429D-83E2-5A62CB620C25}" presName="rootConnector" presStyleLbl="node1" presStyleIdx="0" presStyleCnt="5"/>
      <dgm:spPr/>
    </dgm:pt>
    <dgm:pt modelId="{551A3ED8-3BC4-4379-A2B2-02AA0323DAE6}" type="pres">
      <dgm:prSet presAssocID="{2AAEEC15-0810-429D-83E2-5A62CB620C25}" presName="childShape" presStyleCnt="0"/>
      <dgm:spPr/>
    </dgm:pt>
    <dgm:pt modelId="{E3C38F38-E7AF-430D-AA92-332960E7CEDD}" type="pres">
      <dgm:prSet presAssocID="{19668053-8E6A-4730-AF79-0685F4AD3BFF}" presName="Name13" presStyleLbl="parChTrans1D2" presStyleIdx="0" presStyleCnt="20"/>
      <dgm:spPr/>
    </dgm:pt>
    <dgm:pt modelId="{BA32213D-7FC1-4065-8BC9-E32F1F08AD84}" type="pres">
      <dgm:prSet presAssocID="{6E2BB470-F45B-46A1-8DB7-603AA95A793C}" presName="childText" presStyleLbl="bgAcc1" presStyleIdx="0" presStyleCnt="20" custScaleX="114134" custScaleY="102546" custLinFactY="4838" custLinFactNeighborX="-3463" custLinFactNeighborY="100000">
        <dgm:presLayoutVars>
          <dgm:bulletEnabled val="1"/>
        </dgm:presLayoutVars>
      </dgm:prSet>
      <dgm:spPr/>
    </dgm:pt>
    <dgm:pt modelId="{BC14D039-71B3-42AD-A22D-B875B9ED2FC7}" type="pres">
      <dgm:prSet presAssocID="{7B343A6D-55C6-49A2-B44B-CF31195BC6D4}" presName="Name13" presStyleLbl="parChTrans1D2" presStyleIdx="1" presStyleCnt="20"/>
      <dgm:spPr/>
    </dgm:pt>
    <dgm:pt modelId="{F7E1AD9C-6C8A-4890-88ED-2F4135920642}" type="pres">
      <dgm:prSet presAssocID="{9F5513CA-4445-4E4F-B459-0EF9C0719618}" presName="childText" presStyleLbl="bgAcc1" presStyleIdx="1" presStyleCnt="20" custScaleX="105624" custLinFactY="5087" custLinFactNeighborX="791" custLinFactNeighborY="100000">
        <dgm:presLayoutVars>
          <dgm:bulletEnabled val="1"/>
        </dgm:presLayoutVars>
      </dgm:prSet>
      <dgm:spPr/>
    </dgm:pt>
    <dgm:pt modelId="{5185170C-C9F8-4CEE-A5F5-1AC877B1B15C}" type="pres">
      <dgm:prSet presAssocID="{751A9899-6B39-4FD7-A932-B17BB9951EC8}" presName="Name13" presStyleLbl="parChTrans1D2" presStyleIdx="2" presStyleCnt="20"/>
      <dgm:spPr/>
    </dgm:pt>
    <dgm:pt modelId="{5A095D0B-FF7B-4439-B6EA-AE957FCC0EC2}" type="pres">
      <dgm:prSet presAssocID="{B22AE87C-1E6B-426D-9078-757E3A8DABE9}" presName="childText" presStyleLbl="bgAcc1" presStyleIdx="2" presStyleCnt="20" custScaleX="111606" custLinFactY="8219" custLinFactNeighborX="-16622" custLinFactNeighborY="100000">
        <dgm:presLayoutVars>
          <dgm:bulletEnabled val="1"/>
        </dgm:presLayoutVars>
      </dgm:prSet>
      <dgm:spPr/>
    </dgm:pt>
    <dgm:pt modelId="{158FA1DF-70A6-46D9-9F7E-F4A1080F39F2}" type="pres">
      <dgm:prSet presAssocID="{B119CDC1-2791-4C46-88BB-9399ED82546B}" presName="Name13" presStyleLbl="parChTrans1D2" presStyleIdx="3" presStyleCnt="20"/>
      <dgm:spPr/>
    </dgm:pt>
    <dgm:pt modelId="{2A443A04-BCBA-4B2F-A870-433FC8E7EC8F}" type="pres">
      <dgm:prSet presAssocID="{562A8AF5-BAFC-40FC-81DD-73DF29561122}" presName="childText" presStyleLbl="bgAcc1" presStyleIdx="3" presStyleCnt="20" custScaleX="105630" custScaleY="74534" custLinFactY="-181089" custLinFactNeighborX="788" custLinFactNeighborY="-200000">
        <dgm:presLayoutVars>
          <dgm:bulletEnabled val="1"/>
        </dgm:presLayoutVars>
      </dgm:prSet>
      <dgm:spPr/>
    </dgm:pt>
    <dgm:pt modelId="{529B8959-C822-4DF0-8191-E428049F1305}" type="pres">
      <dgm:prSet presAssocID="{2778B8A4-9CAD-44E8-AC05-4E5E5AE538D7}" presName="root" presStyleCnt="0"/>
      <dgm:spPr/>
    </dgm:pt>
    <dgm:pt modelId="{7D066018-0985-473F-9080-2207BDB040F6}" type="pres">
      <dgm:prSet presAssocID="{2778B8A4-9CAD-44E8-AC05-4E5E5AE538D7}" presName="rootComposite" presStyleCnt="0"/>
      <dgm:spPr/>
    </dgm:pt>
    <dgm:pt modelId="{760CBDF6-EE5E-468F-865A-99C6E4CAFC9D}" type="pres">
      <dgm:prSet presAssocID="{2778B8A4-9CAD-44E8-AC05-4E5E5AE538D7}" presName="rootText" presStyleLbl="node1" presStyleIdx="1" presStyleCnt="5" custScaleX="100472" custLinFactNeighborX="5563" custLinFactNeighborY="6408"/>
      <dgm:spPr/>
    </dgm:pt>
    <dgm:pt modelId="{D2192FFA-4A3F-4D44-BFE6-916C5326EB22}" type="pres">
      <dgm:prSet presAssocID="{2778B8A4-9CAD-44E8-AC05-4E5E5AE538D7}" presName="rootConnector" presStyleLbl="node1" presStyleIdx="1" presStyleCnt="5"/>
      <dgm:spPr/>
    </dgm:pt>
    <dgm:pt modelId="{15ACBC6C-AF1C-4135-A282-5099C6AA2C81}" type="pres">
      <dgm:prSet presAssocID="{2778B8A4-9CAD-44E8-AC05-4E5E5AE538D7}" presName="childShape" presStyleCnt="0"/>
      <dgm:spPr/>
    </dgm:pt>
    <dgm:pt modelId="{DDD5F92B-CEEA-4339-B4F0-34CF1BC5363C}" type="pres">
      <dgm:prSet presAssocID="{040CC038-AEDD-4193-8785-BAC7F0A8499F}" presName="Name13" presStyleLbl="parChTrans1D2" presStyleIdx="4" presStyleCnt="20"/>
      <dgm:spPr/>
    </dgm:pt>
    <dgm:pt modelId="{110E3395-6ADB-40C5-85C1-20D672687E62}" type="pres">
      <dgm:prSet presAssocID="{896585D9-CB00-43B8-B121-B374694C67EF}" presName="childText" presStyleLbl="bgAcc1" presStyleIdx="4" presStyleCnt="20" custScaleX="137644" custScaleY="98582" custLinFactY="7041" custLinFactNeighborX="18480" custLinFactNeighborY="100000">
        <dgm:presLayoutVars>
          <dgm:bulletEnabled val="1"/>
        </dgm:presLayoutVars>
      </dgm:prSet>
      <dgm:spPr/>
    </dgm:pt>
    <dgm:pt modelId="{4A308E1F-077E-4DCA-B76E-02BFBBFB5F84}" type="pres">
      <dgm:prSet presAssocID="{FC414C25-3D2C-4D2C-A1E5-F8FFFE10EBD8}" presName="Name13" presStyleLbl="parChTrans1D2" presStyleIdx="5" presStyleCnt="20"/>
      <dgm:spPr/>
    </dgm:pt>
    <dgm:pt modelId="{906253C1-B50A-4651-AA9C-F1698904ABD7}" type="pres">
      <dgm:prSet presAssocID="{E36F54D2-44F4-4B66-B5B3-48F95A4A384B}" presName="childText" presStyleLbl="bgAcc1" presStyleIdx="5" presStyleCnt="20" custScaleX="104759" custScaleY="100521" custLinFactY="5322" custLinFactNeighborX="27404" custLinFactNeighborY="100000">
        <dgm:presLayoutVars>
          <dgm:bulletEnabled val="1"/>
        </dgm:presLayoutVars>
      </dgm:prSet>
      <dgm:spPr/>
    </dgm:pt>
    <dgm:pt modelId="{3DF919B0-7515-4F7F-8F08-20E696E76BF3}" type="pres">
      <dgm:prSet presAssocID="{A1466248-B07C-4F66-B8D8-CA9278F4F861}" presName="Name13" presStyleLbl="parChTrans1D2" presStyleIdx="6" presStyleCnt="20"/>
      <dgm:spPr/>
    </dgm:pt>
    <dgm:pt modelId="{1CA7F189-1939-46E4-B37F-AE4B2AC394B0}" type="pres">
      <dgm:prSet presAssocID="{CEBAA9CE-D12D-4B6A-A1D5-2DC1C8C1D316}" presName="childText" presStyleLbl="bgAcc1" presStyleIdx="6" presStyleCnt="20" custScaleX="95688" custScaleY="77848" custLinFactY="-100000" custLinFactNeighborX="35699" custLinFactNeighborY="-145416">
        <dgm:presLayoutVars>
          <dgm:bulletEnabled val="1"/>
        </dgm:presLayoutVars>
      </dgm:prSet>
      <dgm:spPr/>
    </dgm:pt>
    <dgm:pt modelId="{DD7E2281-43A8-48AF-9295-C21C7A05C71F}" type="pres">
      <dgm:prSet presAssocID="{4DF88A73-E692-4134-B633-33DC9E438336}" presName="Name13" presStyleLbl="parChTrans1D2" presStyleIdx="7" presStyleCnt="20"/>
      <dgm:spPr/>
    </dgm:pt>
    <dgm:pt modelId="{C518D2B3-33F7-444D-8422-AC22104B07D6}" type="pres">
      <dgm:prSet presAssocID="{A5A79E36-4F12-472B-964A-1876529BD743}" presName="childText" presStyleLbl="bgAcc1" presStyleIdx="7" presStyleCnt="20" custLinFactNeighborX="26024" custLinFactNeighborY="2915">
        <dgm:presLayoutVars>
          <dgm:bulletEnabled val="1"/>
        </dgm:presLayoutVars>
      </dgm:prSet>
      <dgm:spPr/>
    </dgm:pt>
    <dgm:pt modelId="{29319E4D-8668-4728-8865-9078DE3B539A}" type="pres">
      <dgm:prSet presAssocID="{CB688962-7262-4A70-8ECB-841F8A56CF9B}" presName="root" presStyleCnt="0"/>
      <dgm:spPr/>
    </dgm:pt>
    <dgm:pt modelId="{084956E2-B156-4D7B-ABD8-52DF12BA58DD}" type="pres">
      <dgm:prSet presAssocID="{CB688962-7262-4A70-8ECB-841F8A56CF9B}" presName="rootComposite" presStyleCnt="0"/>
      <dgm:spPr/>
    </dgm:pt>
    <dgm:pt modelId="{5562C09D-F1B4-41E5-92DB-AAD364D39F7A}" type="pres">
      <dgm:prSet presAssocID="{CB688962-7262-4A70-8ECB-841F8A56CF9B}" presName="rootText" presStyleLbl="node1" presStyleIdx="2" presStyleCnt="5" custScaleX="95083" custScaleY="101390" custLinFactNeighborX="22607" custLinFactNeighborY="-2090"/>
      <dgm:spPr/>
    </dgm:pt>
    <dgm:pt modelId="{DC3F6291-9E12-4BB3-BFA9-091CD7026080}" type="pres">
      <dgm:prSet presAssocID="{CB688962-7262-4A70-8ECB-841F8A56CF9B}" presName="rootConnector" presStyleLbl="node1" presStyleIdx="2" presStyleCnt="5"/>
      <dgm:spPr/>
    </dgm:pt>
    <dgm:pt modelId="{B6C47442-C354-4DF6-A4C0-C6A7364F2800}" type="pres">
      <dgm:prSet presAssocID="{CB688962-7262-4A70-8ECB-841F8A56CF9B}" presName="childShape" presStyleCnt="0"/>
      <dgm:spPr/>
    </dgm:pt>
    <dgm:pt modelId="{207B42D9-D262-4147-85DD-C7BE5CCEB48B}" type="pres">
      <dgm:prSet presAssocID="{9BE728E0-7A24-4709-8F95-2AB6678DA4DD}" presName="Name13" presStyleLbl="parChTrans1D2" presStyleIdx="8" presStyleCnt="20"/>
      <dgm:spPr/>
    </dgm:pt>
    <dgm:pt modelId="{BE8CCBC2-A864-47E6-90E3-3550DC6A8E9F}" type="pres">
      <dgm:prSet presAssocID="{0F08E5C8-E453-4FAD-82FE-F94CE712F937}" presName="childText" presStyleLbl="bgAcc1" presStyleIdx="8" presStyleCnt="20" custScaleY="76236" custLinFactNeighborX="37908" custLinFactNeighborY="-9560">
        <dgm:presLayoutVars>
          <dgm:bulletEnabled val="1"/>
        </dgm:presLayoutVars>
      </dgm:prSet>
      <dgm:spPr/>
    </dgm:pt>
    <dgm:pt modelId="{FA25B394-6A42-412D-8FED-8021BEFB417F}" type="pres">
      <dgm:prSet presAssocID="{BE83D3FF-C656-4254-9406-1F576535F203}" presName="Name13" presStyleLbl="parChTrans1D2" presStyleIdx="9" presStyleCnt="20"/>
      <dgm:spPr/>
    </dgm:pt>
    <dgm:pt modelId="{D844CC52-B614-4114-B405-BD2D3503BC45}" type="pres">
      <dgm:prSet presAssocID="{4FEB4899-9FB5-4C41-B440-498227F1B6D0}" presName="childText" presStyleLbl="bgAcc1" presStyleIdx="9" presStyleCnt="20" custScaleX="117531" custScaleY="98716" custLinFactNeighborX="33061" custLinFactNeighborY="-11665">
        <dgm:presLayoutVars>
          <dgm:bulletEnabled val="1"/>
        </dgm:presLayoutVars>
      </dgm:prSet>
      <dgm:spPr/>
    </dgm:pt>
    <dgm:pt modelId="{4AD79F34-1EB6-4DDF-B813-B174D7587E2C}" type="pres">
      <dgm:prSet presAssocID="{E26A67F9-20CE-459D-9E64-D35E5E2733E2}" presName="Name13" presStyleLbl="parChTrans1D2" presStyleIdx="10" presStyleCnt="20"/>
      <dgm:spPr/>
    </dgm:pt>
    <dgm:pt modelId="{41806781-9DB2-44C5-B84B-9429D09C6B3E}" type="pres">
      <dgm:prSet presAssocID="{3830CD8A-F999-4C04-83EC-676228CE645B}" presName="childText" presStyleLbl="bgAcc1" presStyleIdx="10" presStyleCnt="20" custScaleX="105406" custLinFactNeighborX="26390" custLinFactNeighborY="-6740">
        <dgm:presLayoutVars>
          <dgm:bulletEnabled val="1"/>
        </dgm:presLayoutVars>
      </dgm:prSet>
      <dgm:spPr/>
    </dgm:pt>
    <dgm:pt modelId="{05475AF9-F114-4CCF-BFED-F69BF2C20A32}" type="pres">
      <dgm:prSet presAssocID="{846A9E14-DDE6-4374-BA18-7BE4ECF031C6}" presName="Name13" presStyleLbl="parChTrans1D2" presStyleIdx="11" presStyleCnt="20"/>
      <dgm:spPr/>
    </dgm:pt>
    <dgm:pt modelId="{1F074780-4CE0-4BEB-99A6-CBDF458E656D}" type="pres">
      <dgm:prSet presAssocID="{994DAE9C-BEBF-4C1B-BBD0-AF3DA84F82DA}" presName="childText" presStyleLbl="bgAcc1" presStyleIdx="11" presStyleCnt="20" custScaleX="100845" custLinFactNeighborX="33598" custLinFactNeighborY="-16941">
        <dgm:presLayoutVars>
          <dgm:bulletEnabled val="1"/>
        </dgm:presLayoutVars>
      </dgm:prSet>
      <dgm:spPr/>
    </dgm:pt>
    <dgm:pt modelId="{06448DCD-7821-42AF-9A9E-A4B44C6C73AF}" type="pres">
      <dgm:prSet presAssocID="{3268B393-C02F-45DD-A5ED-32E08091B140}" presName="root" presStyleCnt="0"/>
      <dgm:spPr/>
    </dgm:pt>
    <dgm:pt modelId="{2F673B9C-287F-4FCE-9378-4E1FB6D01C80}" type="pres">
      <dgm:prSet presAssocID="{3268B393-C02F-45DD-A5ED-32E08091B140}" presName="rootComposite" presStyleCnt="0"/>
      <dgm:spPr/>
    </dgm:pt>
    <dgm:pt modelId="{5F190FDF-73EB-4BAC-9047-ECE0C36FAA78}" type="pres">
      <dgm:prSet presAssocID="{3268B393-C02F-45DD-A5ED-32E08091B140}" presName="rootText" presStyleLbl="node1" presStyleIdx="3" presStyleCnt="5" custScaleX="121674" custScaleY="145378" custLinFactNeighborX="37314" custLinFactNeighborY="5551"/>
      <dgm:spPr/>
    </dgm:pt>
    <dgm:pt modelId="{1DF0BEF3-DB45-49CA-8815-77F2C6141628}" type="pres">
      <dgm:prSet presAssocID="{3268B393-C02F-45DD-A5ED-32E08091B140}" presName="rootConnector" presStyleLbl="node1" presStyleIdx="3" presStyleCnt="5"/>
      <dgm:spPr/>
    </dgm:pt>
    <dgm:pt modelId="{1DCF2151-2504-460A-9255-4474E9778FEA}" type="pres">
      <dgm:prSet presAssocID="{3268B393-C02F-45DD-A5ED-32E08091B140}" presName="childShape" presStyleCnt="0"/>
      <dgm:spPr/>
    </dgm:pt>
    <dgm:pt modelId="{4C70C4EC-C1B5-4F1F-8B8C-FB603C80E3E4}" type="pres">
      <dgm:prSet presAssocID="{A10FE8AD-9770-4481-AA5F-8B7A23F2E762}" presName="Name13" presStyleLbl="parChTrans1D2" presStyleIdx="12" presStyleCnt="20"/>
      <dgm:spPr/>
    </dgm:pt>
    <dgm:pt modelId="{A05B2263-3A5D-4E8B-AEC5-493DAF0814AC}" type="pres">
      <dgm:prSet presAssocID="{1C70FF37-C10D-4DCA-BF07-CAD2433E4700}" presName="childText" presStyleLbl="bgAcc1" presStyleIdx="12" presStyleCnt="20" custScaleY="75577" custLinFactNeighborX="67308" custLinFactNeighborY="-3752">
        <dgm:presLayoutVars>
          <dgm:bulletEnabled val="1"/>
        </dgm:presLayoutVars>
      </dgm:prSet>
      <dgm:spPr/>
    </dgm:pt>
    <dgm:pt modelId="{C2CBE86D-39CC-451E-BE06-D5A62AD6E38F}" type="pres">
      <dgm:prSet presAssocID="{4BF1F868-DB84-4AB9-8733-102A3BAE83E2}" presName="Name13" presStyleLbl="parChTrans1D2" presStyleIdx="13" presStyleCnt="20"/>
      <dgm:spPr/>
    </dgm:pt>
    <dgm:pt modelId="{A7D77AED-9ECB-4617-A3E3-EBAF64B4A024}" type="pres">
      <dgm:prSet presAssocID="{4EEF4B26-B712-456C-9B99-461A3354AB5E}" presName="childText" presStyleLbl="bgAcc1" presStyleIdx="13" presStyleCnt="20" custScaleX="128733" custScaleY="92957" custLinFactNeighborX="59914" custLinFactNeighborY="-5761">
        <dgm:presLayoutVars>
          <dgm:bulletEnabled val="1"/>
        </dgm:presLayoutVars>
      </dgm:prSet>
      <dgm:spPr/>
    </dgm:pt>
    <dgm:pt modelId="{A331E74A-22D3-4506-AA12-D1EE87FEB6F0}" type="pres">
      <dgm:prSet presAssocID="{A9959983-CD95-4027-8542-0D52F2C4CE3A}" presName="Name13" presStyleLbl="parChTrans1D2" presStyleIdx="14" presStyleCnt="20"/>
      <dgm:spPr/>
    </dgm:pt>
    <dgm:pt modelId="{33632A59-AC4A-4BD5-B220-A7DD7E7AA2D7}" type="pres">
      <dgm:prSet presAssocID="{D29DCF1A-59C9-4B7D-822B-CCD99B61F41C}" presName="childText" presStyleLbl="bgAcc1" presStyleIdx="14" presStyleCnt="20" custScaleX="107244" custLinFactNeighborX="60997" custLinFactNeighborY="8750">
        <dgm:presLayoutVars>
          <dgm:bulletEnabled val="1"/>
        </dgm:presLayoutVars>
      </dgm:prSet>
      <dgm:spPr/>
    </dgm:pt>
    <dgm:pt modelId="{19E50A3F-DBE5-45EF-A036-F7759EFE91FC}" type="pres">
      <dgm:prSet presAssocID="{3FF97431-CCEE-41BB-BBC0-7EF4521F322C}" presName="Name13" presStyleLbl="parChTrans1D2" presStyleIdx="15" presStyleCnt="20"/>
      <dgm:spPr/>
    </dgm:pt>
    <dgm:pt modelId="{99DC459D-35B4-4727-8EC1-3871672301E5}" type="pres">
      <dgm:prSet presAssocID="{A9DEE7CA-2FBD-4BAC-BC68-B5768AB41287}" presName="childText" presStyleLbl="bgAcc1" presStyleIdx="15" presStyleCnt="20" custScaleX="104848" custScaleY="93522" custLinFactNeighborX="60495" custLinFactNeighborY="-7376">
        <dgm:presLayoutVars>
          <dgm:bulletEnabled val="1"/>
        </dgm:presLayoutVars>
      </dgm:prSet>
      <dgm:spPr/>
    </dgm:pt>
    <dgm:pt modelId="{2DD4E021-CDA9-4913-9C15-FC7A0CAEFECE}" type="pres">
      <dgm:prSet presAssocID="{AC27E003-37E0-410A-8400-BA98E504AE1E}" presName="root" presStyleCnt="0"/>
      <dgm:spPr/>
    </dgm:pt>
    <dgm:pt modelId="{6C501163-F850-4AB7-909C-3A203A019C57}" type="pres">
      <dgm:prSet presAssocID="{AC27E003-37E0-410A-8400-BA98E504AE1E}" presName="rootComposite" presStyleCnt="0"/>
      <dgm:spPr/>
    </dgm:pt>
    <dgm:pt modelId="{0A23AAAC-0B3A-4BF8-827E-12581A388C6F}" type="pres">
      <dgm:prSet presAssocID="{AC27E003-37E0-410A-8400-BA98E504AE1E}" presName="rootText" presStyleLbl="node1" presStyleIdx="4" presStyleCnt="5" custScaleX="117960" custLinFactNeighborX="35429" custLinFactNeighborY="23710"/>
      <dgm:spPr/>
    </dgm:pt>
    <dgm:pt modelId="{A1EE5499-0F62-45C3-A997-A3BD6089202D}" type="pres">
      <dgm:prSet presAssocID="{AC27E003-37E0-410A-8400-BA98E504AE1E}" presName="rootConnector" presStyleLbl="node1" presStyleIdx="4" presStyleCnt="5"/>
      <dgm:spPr/>
    </dgm:pt>
    <dgm:pt modelId="{5FBE7E8E-F600-477E-9055-3919A42D2BC4}" type="pres">
      <dgm:prSet presAssocID="{AC27E003-37E0-410A-8400-BA98E504AE1E}" presName="childShape" presStyleCnt="0"/>
      <dgm:spPr/>
    </dgm:pt>
    <dgm:pt modelId="{D2811B5F-4665-4437-872D-B80BEE5A0938}" type="pres">
      <dgm:prSet presAssocID="{FD760A50-C8B9-4705-B09C-3FECCBC78837}" presName="Name13" presStyleLbl="parChTrans1D2" presStyleIdx="16" presStyleCnt="20"/>
      <dgm:spPr/>
    </dgm:pt>
    <dgm:pt modelId="{37EFFF25-D2C8-4F5E-BB12-3C1240A0465D}" type="pres">
      <dgm:prSet presAssocID="{8D85D278-C74B-480F-834A-F645018A84EE}" presName="childText" presStyleLbl="bgAcc1" presStyleIdx="16" presStyleCnt="20" custScaleY="67052" custLinFactNeighborX="60743" custLinFactNeighborY="33593">
        <dgm:presLayoutVars>
          <dgm:bulletEnabled val="1"/>
        </dgm:presLayoutVars>
      </dgm:prSet>
      <dgm:spPr/>
    </dgm:pt>
    <dgm:pt modelId="{4E7903B8-F5AA-457A-AB1F-E5E44ED37613}" type="pres">
      <dgm:prSet presAssocID="{4A7EC796-6B98-49B1-87BF-422EBFCA380A}" presName="Name13" presStyleLbl="parChTrans1D2" presStyleIdx="17" presStyleCnt="20"/>
      <dgm:spPr/>
    </dgm:pt>
    <dgm:pt modelId="{6A246549-C577-4783-946E-EA1B0816FCAD}" type="pres">
      <dgm:prSet presAssocID="{B49A777C-07E9-45B4-B008-C26353F171C3}" presName="childText" presStyleLbl="bgAcc1" presStyleIdx="17" presStyleCnt="20" custScaleX="120783" custScaleY="97326" custLinFactNeighborX="42215" custLinFactNeighborY="33784">
        <dgm:presLayoutVars>
          <dgm:bulletEnabled val="1"/>
        </dgm:presLayoutVars>
      </dgm:prSet>
      <dgm:spPr/>
    </dgm:pt>
    <dgm:pt modelId="{1AC6727A-E261-4819-98E7-AFEB36BA34CC}" type="pres">
      <dgm:prSet presAssocID="{DA3A2B01-BEF7-4F16-B821-B4AE83FBB115}" presName="Name13" presStyleLbl="parChTrans1D2" presStyleIdx="18" presStyleCnt="20"/>
      <dgm:spPr/>
    </dgm:pt>
    <dgm:pt modelId="{89E8C667-AE7E-4543-82DE-A2A0F2600FCD}" type="pres">
      <dgm:prSet presAssocID="{1B7714FD-8C19-41CD-9419-899FB5A5F0D0}" presName="childText" presStyleLbl="bgAcc1" presStyleIdx="18" presStyleCnt="20" custScaleX="117992" custLinFactNeighborX="44253" custLinFactNeighborY="48290">
        <dgm:presLayoutVars>
          <dgm:bulletEnabled val="1"/>
        </dgm:presLayoutVars>
      </dgm:prSet>
      <dgm:spPr/>
    </dgm:pt>
    <dgm:pt modelId="{BC4D8343-2348-448D-AFE9-5F9145F3F0EC}" type="pres">
      <dgm:prSet presAssocID="{DBC8B3EC-90C4-47C4-87A8-6E3534A7D094}" presName="Name13" presStyleLbl="parChTrans1D2" presStyleIdx="19" presStyleCnt="20"/>
      <dgm:spPr/>
    </dgm:pt>
    <dgm:pt modelId="{12D57621-900E-4C16-8501-4E2E1FF5FFFC}" type="pres">
      <dgm:prSet presAssocID="{9B222A8C-FDE6-4EA0-BB95-88F84EB5A577}" presName="childText" presStyleLbl="bgAcc1" presStyleIdx="19" presStyleCnt="20" custScaleY="103577" custLinFactX="96328" custLinFactNeighborX="100000" custLinFactNeighborY="26677">
        <dgm:presLayoutVars>
          <dgm:bulletEnabled val="1"/>
        </dgm:presLayoutVars>
      </dgm:prSet>
      <dgm:spPr/>
    </dgm:pt>
  </dgm:ptLst>
  <dgm:cxnLst>
    <dgm:cxn modelId="{7141CA07-EA05-40B4-9EB5-96FB0A5500D4}" type="presOf" srcId="{B49A777C-07E9-45B4-B008-C26353F171C3}" destId="{6A246549-C577-4783-946E-EA1B0816FCAD}" srcOrd="0" destOrd="0" presId="urn:microsoft.com/office/officeart/2005/8/layout/hierarchy3"/>
    <dgm:cxn modelId="{2258B10C-303C-4030-9B44-5BB10D6FEF12}" type="presOf" srcId="{994DAE9C-BEBF-4C1B-BBD0-AF3DA84F82DA}" destId="{1F074780-4CE0-4BEB-99A6-CBDF458E656D}" srcOrd="0" destOrd="0" presId="urn:microsoft.com/office/officeart/2005/8/layout/hierarchy3"/>
    <dgm:cxn modelId="{21CE7D0E-F4DA-40A7-BE43-8DE25B524EF9}" type="presOf" srcId="{FD760A50-C8B9-4705-B09C-3FECCBC78837}" destId="{D2811B5F-4665-4437-872D-B80BEE5A0938}" srcOrd="0" destOrd="0" presId="urn:microsoft.com/office/officeart/2005/8/layout/hierarchy3"/>
    <dgm:cxn modelId="{4CAED114-0A1E-4053-AEBF-E3C039A79A8B}" srcId="{2778B8A4-9CAD-44E8-AC05-4E5E5AE538D7}" destId="{CEBAA9CE-D12D-4B6A-A1D5-2DC1C8C1D316}" srcOrd="2" destOrd="0" parTransId="{A1466248-B07C-4F66-B8D8-CA9278F4F861}" sibTransId="{90692351-4415-46AF-AA04-F81B37999392}"/>
    <dgm:cxn modelId="{82FC4016-669A-4A62-9382-093D9E990948}" type="presOf" srcId="{CB688962-7262-4A70-8ECB-841F8A56CF9B}" destId="{DC3F6291-9E12-4BB3-BFA9-091CD7026080}" srcOrd="1" destOrd="0" presId="urn:microsoft.com/office/officeart/2005/8/layout/hierarchy3"/>
    <dgm:cxn modelId="{F3405317-19AE-4DB8-9588-7989287A9DDA}" type="presOf" srcId="{751A9899-6B39-4FD7-A932-B17BB9951EC8}" destId="{5185170C-C9F8-4CEE-A5F5-1AC877B1B15C}" srcOrd="0" destOrd="0" presId="urn:microsoft.com/office/officeart/2005/8/layout/hierarchy3"/>
    <dgm:cxn modelId="{A11C4A1D-43D6-4642-85F8-2427117E528E}" type="presOf" srcId="{A9959983-CD95-4027-8542-0D52F2C4CE3A}" destId="{A331E74A-22D3-4506-AA12-D1EE87FEB6F0}" srcOrd="0" destOrd="0" presId="urn:microsoft.com/office/officeart/2005/8/layout/hierarchy3"/>
    <dgm:cxn modelId="{224AB61D-E75A-49B5-921C-99E880B862E4}" type="presOf" srcId="{AC27E003-37E0-410A-8400-BA98E504AE1E}" destId="{0A23AAAC-0B3A-4BF8-827E-12581A388C6F}" srcOrd="0" destOrd="0" presId="urn:microsoft.com/office/officeart/2005/8/layout/hierarchy3"/>
    <dgm:cxn modelId="{654BE71F-A1B8-4472-883B-1C3C6D0CADF4}" srcId="{3268B393-C02F-45DD-A5ED-32E08091B140}" destId="{D29DCF1A-59C9-4B7D-822B-CCD99B61F41C}" srcOrd="2" destOrd="0" parTransId="{A9959983-CD95-4027-8542-0D52F2C4CE3A}" sibTransId="{CA482357-AC7C-491F-8BFD-6F452C700AF9}"/>
    <dgm:cxn modelId="{E7641025-2EC4-4602-B8D7-F55AEE5982D0}" srcId="{2778B8A4-9CAD-44E8-AC05-4E5E5AE538D7}" destId="{896585D9-CB00-43B8-B121-B374694C67EF}" srcOrd="0" destOrd="0" parTransId="{040CC038-AEDD-4193-8785-BAC7F0A8499F}" sibTransId="{AB63A6AE-28A4-4EBA-AB76-556870EF7F86}"/>
    <dgm:cxn modelId="{23BFA627-EFEB-4236-BCDB-48DD614ECC9C}" type="presOf" srcId="{9BE728E0-7A24-4709-8F95-2AB6678DA4DD}" destId="{207B42D9-D262-4147-85DD-C7BE5CCEB48B}" srcOrd="0" destOrd="0" presId="urn:microsoft.com/office/officeart/2005/8/layout/hierarchy3"/>
    <dgm:cxn modelId="{E9978F2B-AD95-4CF2-8FCF-89F5413373D5}" type="presOf" srcId="{DBC8B3EC-90C4-47C4-87A8-6E3534A7D094}" destId="{BC4D8343-2348-448D-AFE9-5F9145F3F0EC}" srcOrd="0" destOrd="0" presId="urn:microsoft.com/office/officeart/2005/8/layout/hierarchy3"/>
    <dgm:cxn modelId="{F0632A30-99E1-45F1-A5A9-7A908E8E1D00}" srcId="{2AAEEC15-0810-429D-83E2-5A62CB620C25}" destId="{6E2BB470-F45B-46A1-8DB7-603AA95A793C}" srcOrd="0" destOrd="0" parTransId="{19668053-8E6A-4730-AF79-0685F4AD3BFF}" sibTransId="{FD339B2D-B5B5-41EC-9E47-8CCD5E5551D3}"/>
    <dgm:cxn modelId="{EB0B9D30-64F6-4C93-83E3-BE0257E337AA}" type="presOf" srcId="{1B7714FD-8C19-41CD-9419-899FB5A5F0D0}" destId="{89E8C667-AE7E-4543-82DE-A2A0F2600FCD}" srcOrd="0" destOrd="0" presId="urn:microsoft.com/office/officeart/2005/8/layout/hierarchy3"/>
    <dgm:cxn modelId="{645C5E33-48AB-4D3D-9676-25DD95F61CD6}" type="presOf" srcId="{BE83D3FF-C656-4254-9406-1F576535F203}" destId="{FA25B394-6A42-412D-8FED-8021BEFB417F}" srcOrd="0" destOrd="0" presId="urn:microsoft.com/office/officeart/2005/8/layout/hierarchy3"/>
    <dgm:cxn modelId="{C82BD936-D8DA-4EE8-9D86-5C2441909273}" type="presOf" srcId="{3FF97431-CCEE-41BB-BBC0-7EF4521F322C}" destId="{19E50A3F-DBE5-45EF-A036-F7759EFE91FC}" srcOrd="0" destOrd="0" presId="urn:microsoft.com/office/officeart/2005/8/layout/hierarchy3"/>
    <dgm:cxn modelId="{5B189C3A-DB31-450C-8127-383E46679B9A}" type="presOf" srcId="{A9DEE7CA-2FBD-4BAC-BC68-B5768AB41287}" destId="{99DC459D-35B4-4727-8EC1-3871672301E5}" srcOrd="0" destOrd="0" presId="urn:microsoft.com/office/officeart/2005/8/layout/hierarchy3"/>
    <dgm:cxn modelId="{D55AAE5C-D4A8-4A64-B4E8-98A9B44D875C}" type="presOf" srcId="{9F5513CA-4445-4E4F-B459-0EF9C0719618}" destId="{F7E1AD9C-6C8A-4890-88ED-2F4135920642}" srcOrd="0" destOrd="0" presId="urn:microsoft.com/office/officeart/2005/8/layout/hierarchy3"/>
    <dgm:cxn modelId="{8D69EE62-1F7A-435D-ADDB-E8B90896479B}" type="presOf" srcId="{6E2BB470-F45B-46A1-8DB7-603AA95A793C}" destId="{BA32213D-7FC1-4065-8BC9-E32F1F08AD84}" srcOrd="0" destOrd="0" presId="urn:microsoft.com/office/officeart/2005/8/layout/hierarchy3"/>
    <dgm:cxn modelId="{CFEB1864-7CAE-47BB-A90A-B8CB23769CB2}" type="presOf" srcId="{3268B393-C02F-45DD-A5ED-32E08091B140}" destId="{5F190FDF-73EB-4BAC-9047-ECE0C36FAA78}" srcOrd="0" destOrd="0" presId="urn:microsoft.com/office/officeart/2005/8/layout/hierarchy3"/>
    <dgm:cxn modelId="{2BCDCC64-A363-4C49-A5F4-C0BD2900F12A}" type="presOf" srcId="{D29DCF1A-59C9-4B7D-822B-CCD99B61F41C}" destId="{33632A59-AC4A-4BD5-B220-A7DD7E7AA2D7}" srcOrd="0" destOrd="0" presId="urn:microsoft.com/office/officeart/2005/8/layout/hierarchy3"/>
    <dgm:cxn modelId="{3E74A865-C92A-4952-880B-346BD7F62C14}" type="presOf" srcId="{CEBAA9CE-D12D-4B6A-A1D5-2DC1C8C1D316}" destId="{1CA7F189-1939-46E4-B37F-AE4B2AC394B0}" srcOrd="0" destOrd="0" presId="urn:microsoft.com/office/officeart/2005/8/layout/hierarchy3"/>
    <dgm:cxn modelId="{00BC9866-95BD-4D5D-887B-2CCD2F35E457}" srcId="{FBD9B09D-B8CB-4FE5-8A8A-D069BF64F0C8}" destId="{3268B393-C02F-45DD-A5ED-32E08091B140}" srcOrd="3" destOrd="0" parTransId="{4A631492-8CD8-4E55-839D-E0CC29767041}" sibTransId="{424DECD1-FD55-4606-94C2-E0BD8C0BF014}"/>
    <dgm:cxn modelId="{C00B5947-5B40-4C2D-AC82-4D34F1908275}" type="presOf" srcId="{040CC038-AEDD-4193-8785-BAC7F0A8499F}" destId="{DDD5F92B-CEEA-4339-B4F0-34CF1BC5363C}" srcOrd="0" destOrd="0" presId="urn:microsoft.com/office/officeart/2005/8/layout/hierarchy3"/>
    <dgm:cxn modelId="{0B3E5F4B-0476-4A36-BCA6-EF45CCC79002}" type="presOf" srcId="{4DF88A73-E692-4134-B633-33DC9E438336}" destId="{DD7E2281-43A8-48AF-9295-C21C7A05C71F}" srcOrd="0" destOrd="0" presId="urn:microsoft.com/office/officeart/2005/8/layout/hierarchy3"/>
    <dgm:cxn modelId="{FB0B5B6D-D17C-47EB-80E6-6BB204F3B10A}" type="presOf" srcId="{2778B8A4-9CAD-44E8-AC05-4E5E5AE538D7}" destId="{760CBDF6-EE5E-468F-865A-99C6E4CAFC9D}" srcOrd="0" destOrd="0" presId="urn:microsoft.com/office/officeart/2005/8/layout/hierarchy3"/>
    <dgm:cxn modelId="{644B714E-F83E-4876-8D89-518302A102C9}" type="presOf" srcId="{2AAEEC15-0810-429D-83E2-5A62CB620C25}" destId="{D8FE65CC-4DB8-4E1B-962F-C44AF74C727E}" srcOrd="1" destOrd="0" presId="urn:microsoft.com/office/officeart/2005/8/layout/hierarchy3"/>
    <dgm:cxn modelId="{0AF58E4F-8CC8-4ADB-AED3-A7AB3F8A9259}" type="presOf" srcId="{AC27E003-37E0-410A-8400-BA98E504AE1E}" destId="{A1EE5499-0F62-45C3-A997-A3BD6089202D}" srcOrd="1" destOrd="0" presId="urn:microsoft.com/office/officeart/2005/8/layout/hierarchy3"/>
    <dgm:cxn modelId="{897D5F70-2318-41A5-81E1-321E6095846C}" type="presOf" srcId="{7B343A6D-55C6-49A2-B44B-CF31195BC6D4}" destId="{BC14D039-71B3-42AD-A22D-B875B9ED2FC7}" srcOrd="0" destOrd="0" presId="urn:microsoft.com/office/officeart/2005/8/layout/hierarchy3"/>
    <dgm:cxn modelId="{33404270-79A3-48BE-AA53-58B5920F958E}" srcId="{2AAEEC15-0810-429D-83E2-5A62CB620C25}" destId="{B22AE87C-1E6B-426D-9078-757E3A8DABE9}" srcOrd="2" destOrd="0" parTransId="{751A9899-6B39-4FD7-A932-B17BB9951EC8}" sibTransId="{51078DA3-F694-4B91-A12A-EFF97DAC2AC9}"/>
    <dgm:cxn modelId="{2183C054-CD74-48E5-92CA-5E0AA802F59C}" srcId="{FBD9B09D-B8CB-4FE5-8A8A-D069BF64F0C8}" destId="{2778B8A4-9CAD-44E8-AC05-4E5E5AE538D7}" srcOrd="1" destOrd="0" parTransId="{1865DCF0-23E1-4227-AF28-AC9D9DCCCB39}" sibTransId="{5A252CA2-16D0-451C-9CAD-F52D12E982EA}"/>
    <dgm:cxn modelId="{24344D75-3B00-4141-AD22-DDA58BB329D1}" type="presOf" srcId="{4FEB4899-9FB5-4C41-B440-498227F1B6D0}" destId="{D844CC52-B614-4114-B405-BD2D3503BC45}" srcOrd="0" destOrd="0" presId="urn:microsoft.com/office/officeart/2005/8/layout/hierarchy3"/>
    <dgm:cxn modelId="{49FC9C76-E810-4FD6-B0ED-05600B6B76D4}" type="presOf" srcId="{E36F54D2-44F4-4B66-B5B3-48F95A4A384B}" destId="{906253C1-B50A-4651-AA9C-F1698904ABD7}" srcOrd="0" destOrd="0" presId="urn:microsoft.com/office/officeart/2005/8/layout/hierarchy3"/>
    <dgm:cxn modelId="{B56BCE59-6094-4FA3-B6BB-E96C7BBAAED9}" srcId="{FBD9B09D-B8CB-4FE5-8A8A-D069BF64F0C8}" destId="{AC27E003-37E0-410A-8400-BA98E504AE1E}" srcOrd="4" destOrd="0" parTransId="{CD1FBE06-AE4A-4081-819E-E2DDE65370C9}" sibTransId="{023CB3A2-F534-49BF-8490-C82DFDFD2AD7}"/>
    <dgm:cxn modelId="{C273DE79-8F36-403E-A983-DB98A58C34ED}" type="presOf" srcId="{DA3A2B01-BEF7-4F16-B821-B4AE83FBB115}" destId="{1AC6727A-E261-4819-98E7-AFEB36BA34CC}" srcOrd="0" destOrd="0" presId="urn:microsoft.com/office/officeart/2005/8/layout/hierarchy3"/>
    <dgm:cxn modelId="{09AE955A-DB8B-4814-A5CE-AFEC297BD58E}" type="presOf" srcId="{A5A79E36-4F12-472B-964A-1876529BD743}" destId="{C518D2B3-33F7-444D-8422-AC22104B07D6}" srcOrd="0" destOrd="0" presId="urn:microsoft.com/office/officeart/2005/8/layout/hierarchy3"/>
    <dgm:cxn modelId="{52202F7C-FFB2-476E-AC68-DFE841CFCA99}" type="presOf" srcId="{4A7EC796-6B98-49B1-87BF-422EBFCA380A}" destId="{4E7903B8-F5AA-457A-AB1F-E5E44ED37613}" srcOrd="0" destOrd="0" presId="urn:microsoft.com/office/officeart/2005/8/layout/hierarchy3"/>
    <dgm:cxn modelId="{4790E67C-D082-4C65-A660-C8D57B512B1D}" srcId="{CB688962-7262-4A70-8ECB-841F8A56CF9B}" destId="{4FEB4899-9FB5-4C41-B440-498227F1B6D0}" srcOrd="1" destOrd="0" parTransId="{BE83D3FF-C656-4254-9406-1F576535F203}" sibTransId="{069742C3-1366-433D-A2A1-208B7374BCD5}"/>
    <dgm:cxn modelId="{669EA07D-2BDE-429F-BFCC-D40744BB69BD}" srcId="{2AAEEC15-0810-429D-83E2-5A62CB620C25}" destId="{562A8AF5-BAFC-40FC-81DD-73DF29561122}" srcOrd="3" destOrd="0" parTransId="{B119CDC1-2791-4C46-88BB-9399ED82546B}" sibTransId="{6360C2CC-1620-40B4-9B15-AEAAE3BBA8F0}"/>
    <dgm:cxn modelId="{C0CCD484-96EF-42B6-A2AB-ECDB018FF0A5}" srcId="{FBD9B09D-B8CB-4FE5-8A8A-D069BF64F0C8}" destId="{CB688962-7262-4A70-8ECB-841F8A56CF9B}" srcOrd="2" destOrd="0" parTransId="{148ECFDF-D10C-4818-B7A5-6BAE8879D059}" sibTransId="{0D536714-2229-4401-9557-F6E9D4BB5853}"/>
    <dgm:cxn modelId="{4311748D-9912-4342-A530-77AD62B1DB6F}" srcId="{AC27E003-37E0-410A-8400-BA98E504AE1E}" destId="{1B7714FD-8C19-41CD-9419-899FB5A5F0D0}" srcOrd="2" destOrd="0" parTransId="{DA3A2B01-BEF7-4F16-B821-B4AE83FBB115}" sibTransId="{5C7E09CD-7D17-47BB-9443-ACFC0BA34E24}"/>
    <dgm:cxn modelId="{A6658E99-5459-430A-960E-13B5784D7365}" type="presOf" srcId="{B119CDC1-2791-4C46-88BB-9399ED82546B}" destId="{158FA1DF-70A6-46D9-9F7E-F4A1080F39F2}" srcOrd="0" destOrd="0" presId="urn:microsoft.com/office/officeart/2005/8/layout/hierarchy3"/>
    <dgm:cxn modelId="{2A462F9E-5B74-49D3-9DEC-D493E20AF6B8}" type="presOf" srcId="{B22AE87C-1E6B-426D-9078-757E3A8DABE9}" destId="{5A095D0B-FF7B-4439-B6EA-AE957FCC0EC2}" srcOrd="0" destOrd="0" presId="urn:microsoft.com/office/officeart/2005/8/layout/hierarchy3"/>
    <dgm:cxn modelId="{F5FADF9E-B925-4596-916E-00CCF082AD3F}" srcId="{AC27E003-37E0-410A-8400-BA98E504AE1E}" destId="{B49A777C-07E9-45B4-B008-C26353F171C3}" srcOrd="1" destOrd="0" parTransId="{4A7EC796-6B98-49B1-87BF-422EBFCA380A}" sibTransId="{D48EB10C-742B-4181-8E89-B096A2A5871F}"/>
    <dgm:cxn modelId="{B1000FA4-BACE-4AB8-9598-5E9AD06C6B99}" type="presOf" srcId="{846A9E14-DDE6-4374-BA18-7BE4ECF031C6}" destId="{05475AF9-F114-4CCF-BFED-F69BF2C20A32}" srcOrd="0" destOrd="0" presId="urn:microsoft.com/office/officeart/2005/8/layout/hierarchy3"/>
    <dgm:cxn modelId="{7D07EDA6-681A-44B4-A088-A87B58D0A5A6}" type="presOf" srcId="{4BF1F868-DB84-4AB9-8733-102A3BAE83E2}" destId="{C2CBE86D-39CC-451E-BE06-D5A62AD6E38F}" srcOrd="0" destOrd="0" presId="urn:microsoft.com/office/officeart/2005/8/layout/hierarchy3"/>
    <dgm:cxn modelId="{470718AA-4C3C-4368-878B-52E3A7868E15}" type="presOf" srcId="{896585D9-CB00-43B8-B121-B374694C67EF}" destId="{110E3395-6ADB-40C5-85C1-20D672687E62}" srcOrd="0" destOrd="0" presId="urn:microsoft.com/office/officeart/2005/8/layout/hierarchy3"/>
    <dgm:cxn modelId="{752745AD-0884-43E1-B3A1-FA56419C3849}" srcId="{AC27E003-37E0-410A-8400-BA98E504AE1E}" destId="{8D85D278-C74B-480F-834A-F645018A84EE}" srcOrd="0" destOrd="0" parTransId="{FD760A50-C8B9-4705-B09C-3FECCBC78837}" sibTransId="{CB7B3871-18F7-47FC-8C7D-7216BAB607B2}"/>
    <dgm:cxn modelId="{955587AD-FF5B-46CB-8D70-B0EEE49CAE76}" srcId="{FBD9B09D-B8CB-4FE5-8A8A-D069BF64F0C8}" destId="{2AAEEC15-0810-429D-83E2-5A62CB620C25}" srcOrd="0" destOrd="0" parTransId="{A6D207B1-4E1E-4402-8F15-D47F6F42BBC2}" sibTransId="{06BF441A-5EA5-4194-88CC-05B3B187A5CB}"/>
    <dgm:cxn modelId="{9BF674B0-65D6-4D55-A96A-13F93246E4D3}" srcId="{3268B393-C02F-45DD-A5ED-32E08091B140}" destId="{4EEF4B26-B712-456C-9B99-461A3354AB5E}" srcOrd="1" destOrd="0" parTransId="{4BF1F868-DB84-4AB9-8733-102A3BAE83E2}" sibTransId="{575428BF-9A01-4E74-B401-C260EA6E0678}"/>
    <dgm:cxn modelId="{A7AC72B4-F2D7-4617-BAB6-6527E44E047D}" type="presOf" srcId="{19668053-8E6A-4730-AF79-0685F4AD3BFF}" destId="{E3C38F38-E7AF-430D-AA92-332960E7CEDD}" srcOrd="0" destOrd="0" presId="urn:microsoft.com/office/officeart/2005/8/layout/hierarchy3"/>
    <dgm:cxn modelId="{7509D5B6-6307-4F52-A01A-DB5BC0ECBF52}" type="presOf" srcId="{CB688962-7262-4A70-8ECB-841F8A56CF9B}" destId="{5562C09D-F1B4-41E5-92DB-AAD364D39F7A}" srcOrd="0" destOrd="0" presId="urn:microsoft.com/office/officeart/2005/8/layout/hierarchy3"/>
    <dgm:cxn modelId="{74B34EB8-F5DE-4145-B97E-D65716795F3F}" srcId="{2AAEEC15-0810-429D-83E2-5A62CB620C25}" destId="{9F5513CA-4445-4E4F-B459-0EF9C0719618}" srcOrd="1" destOrd="0" parTransId="{7B343A6D-55C6-49A2-B44B-CF31195BC6D4}" sibTransId="{4D1706EE-35E1-4D3E-BDB5-20DB068B6936}"/>
    <dgm:cxn modelId="{CE85EEBB-2936-45CB-BC2C-0BC60DE88891}" type="presOf" srcId="{A10FE8AD-9770-4481-AA5F-8B7A23F2E762}" destId="{4C70C4EC-C1B5-4F1F-8B8C-FB603C80E3E4}" srcOrd="0" destOrd="0" presId="urn:microsoft.com/office/officeart/2005/8/layout/hierarchy3"/>
    <dgm:cxn modelId="{66BE10C3-DA13-43A4-910C-2575338011A3}" srcId="{CB688962-7262-4A70-8ECB-841F8A56CF9B}" destId="{3830CD8A-F999-4C04-83EC-676228CE645B}" srcOrd="2" destOrd="0" parTransId="{E26A67F9-20CE-459D-9E64-D35E5E2733E2}" sibTransId="{0E712889-536D-49E7-9089-9D4B716EA472}"/>
    <dgm:cxn modelId="{613A9CC9-6DDE-4EE9-B075-C86865479482}" srcId="{2778B8A4-9CAD-44E8-AC05-4E5E5AE538D7}" destId="{A5A79E36-4F12-472B-964A-1876529BD743}" srcOrd="3" destOrd="0" parTransId="{4DF88A73-E692-4134-B633-33DC9E438336}" sibTransId="{DE1DD77A-46FB-4E81-A94A-C5D35E334DA8}"/>
    <dgm:cxn modelId="{1E2AD4CC-F6E6-44ED-8194-D506869D8C31}" type="presOf" srcId="{9B222A8C-FDE6-4EA0-BB95-88F84EB5A577}" destId="{12D57621-900E-4C16-8501-4E2E1FF5FFFC}" srcOrd="0" destOrd="0" presId="urn:microsoft.com/office/officeart/2005/8/layout/hierarchy3"/>
    <dgm:cxn modelId="{C49C4FD1-C725-4817-B266-C1EDA1FE72C2}" srcId="{CB688962-7262-4A70-8ECB-841F8A56CF9B}" destId="{994DAE9C-BEBF-4C1B-BBD0-AF3DA84F82DA}" srcOrd="3" destOrd="0" parTransId="{846A9E14-DDE6-4374-BA18-7BE4ECF031C6}" sibTransId="{CEEFFE64-9F8F-4D76-BA91-ED40DBE1EECE}"/>
    <dgm:cxn modelId="{59A37FD3-F935-4080-B41D-4C483A0EAAE4}" type="presOf" srcId="{A1466248-B07C-4F66-B8D8-CA9278F4F861}" destId="{3DF919B0-7515-4F7F-8F08-20E696E76BF3}" srcOrd="0" destOrd="0" presId="urn:microsoft.com/office/officeart/2005/8/layout/hierarchy3"/>
    <dgm:cxn modelId="{7CE105D7-6644-4577-ABB3-CD09A2A4304D}" srcId="{2778B8A4-9CAD-44E8-AC05-4E5E5AE538D7}" destId="{E36F54D2-44F4-4B66-B5B3-48F95A4A384B}" srcOrd="1" destOrd="0" parTransId="{FC414C25-3D2C-4D2C-A1E5-F8FFFE10EBD8}" sibTransId="{E910E967-B75F-419B-B55F-20F40D4FF537}"/>
    <dgm:cxn modelId="{C2836CDC-05BC-427B-A07D-6148BC5A6DBA}" type="presOf" srcId="{2778B8A4-9CAD-44E8-AC05-4E5E5AE538D7}" destId="{D2192FFA-4A3F-4D44-BFE6-916C5326EB22}" srcOrd="1" destOrd="0" presId="urn:microsoft.com/office/officeart/2005/8/layout/hierarchy3"/>
    <dgm:cxn modelId="{098D82DC-03A0-4254-83A8-6610B8569793}" srcId="{AC27E003-37E0-410A-8400-BA98E504AE1E}" destId="{9B222A8C-FDE6-4EA0-BB95-88F84EB5A577}" srcOrd="3" destOrd="0" parTransId="{DBC8B3EC-90C4-47C4-87A8-6E3534A7D094}" sibTransId="{ACB9F91C-6F03-409D-ACB6-C1995C39F8A5}"/>
    <dgm:cxn modelId="{A59997DD-D466-4792-A57D-6CD654EBA508}" type="presOf" srcId="{0F08E5C8-E453-4FAD-82FE-F94CE712F937}" destId="{BE8CCBC2-A864-47E6-90E3-3550DC6A8E9F}" srcOrd="0" destOrd="0" presId="urn:microsoft.com/office/officeart/2005/8/layout/hierarchy3"/>
    <dgm:cxn modelId="{157162E3-419C-4286-91A2-35FE3E7CDD23}" type="presOf" srcId="{1C70FF37-C10D-4DCA-BF07-CAD2433E4700}" destId="{A05B2263-3A5D-4E8B-AEC5-493DAF0814AC}" srcOrd="0" destOrd="0" presId="urn:microsoft.com/office/officeart/2005/8/layout/hierarchy3"/>
    <dgm:cxn modelId="{7EA46FE4-4EDF-467F-A319-81293FB68C43}" srcId="{3268B393-C02F-45DD-A5ED-32E08091B140}" destId="{1C70FF37-C10D-4DCA-BF07-CAD2433E4700}" srcOrd="0" destOrd="0" parTransId="{A10FE8AD-9770-4481-AA5F-8B7A23F2E762}" sibTransId="{76A4BD00-6F27-44E7-8E44-161AD6D8CFFB}"/>
    <dgm:cxn modelId="{BB3CFFE4-25FF-44AF-9D60-E65E193FF1DD}" type="presOf" srcId="{E26A67F9-20CE-459D-9E64-D35E5E2733E2}" destId="{4AD79F34-1EB6-4DDF-B813-B174D7587E2C}" srcOrd="0" destOrd="0" presId="urn:microsoft.com/office/officeart/2005/8/layout/hierarchy3"/>
    <dgm:cxn modelId="{17A437E5-65B9-4338-86A6-AC57A2D05B59}" type="presOf" srcId="{3268B393-C02F-45DD-A5ED-32E08091B140}" destId="{1DF0BEF3-DB45-49CA-8815-77F2C6141628}" srcOrd="1" destOrd="0" presId="urn:microsoft.com/office/officeart/2005/8/layout/hierarchy3"/>
    <dgm:cxn modelId="{B94F11E7-599D-4D16-A877-9D96FFECD9B3}" type="presOf" srcId="{562A8AF5-BAFC-40FC-81DD-73DF29561122}" destId="{2A443A04-BCBA-4B2F-A870-433FC8E7EC8F}" srcOrd="0" destOrd="0" presId="urn:microsoft.com/office/officeart/2005/8/layout/hierarchy3"/>
    <dgm:cxn modelId="{8E3B15EA-1C04-4CF6-A7E5-15D9341AF570}" srcId="{CB688962-7262-4A70-8ECB-841F8A56CF9B}" destId="{0F08E5C8-E453-4FAD-82FE-F94CE712F937}" srcOrd="0" destOrd="0" parTransId="{9BE728E0-7A24-4709-8F95-2AB6678DA4DD}" sibTransId="{E97B3073-CB8E-4FC2-8657-A202BEC633E5}"/>
    <dgm:cxn modelId="{E8BE48EF-1ABE-4050-9499-AC290801962E}" type="presOf" srcId="{FBD9B09D-B8CB-4FE5-8A8A-D069BF64F0C8}" destId="{E2777911-BB4B-4EFF-9149-853AB963E77A}" srcOrd="0" destOrd="0" presId="urn:microsoft.com/office/officeart/2005/8/layout/hierarchy3"/>
    <dgm:cxn modelId="{0AAD0CF0-93AC-4711-9ECE-C3D73C475527}" type="presOf" srcId="{2AAEEC15-0810-429D-83E2-5A62CB620C25}" destId="{B442AA7D-BB62-4092-A501-640930D82E3B}" srcOrd="0" destOrd="0" presId="urn:microsoft.com/office/officeart/2005/8/layout/hierarchy3"/>
    <dgm:cxn modelId="{E20C42F0-BF8C-49CF-9AB5-028840D5025A}" type="presOf" srcId="{3830CD8A-F999-4C04-83EC-676228CE645B}" destId="{41806781-9DB2-44C5-B84B-9429D09C6B3E}" srcOrd="0" destOrd="0" presId="urn:microsoft.com/office/officeart/2005/8/layout/hierarchy3"/>
    <dgm:cxn modelId="{C74345F3-C1E5-41AA-947F-44C7AD1330CE}" type="presOf" srcId="{4EEF4B26-B712-456C-9B99-461A3354AB5E}" destId="{A7D77AED-9ECB-4617-A3E3-EBAF64B4A024}" srcOrd="0" destOrd="0" presId="urn:microsoft.com/office/officeart/2005/8/layout/hierarchy3"/>
    <dgm:cxn modelId="{E01531F7-C325-44E2-937A-EA1F5653D969}" type="presOf" srcId="{FC414C25-3D2C-4D2C-A1E5-F8FFFE10EBD8}" destId="{4A308E1F-077E-4DCA-B76E-02BFBBFB5F84}" srcOrd="0" destOrd="0" presId="urn:microsoft.com/office/officeart/2005/8/layout/hierarchy3"/>
    <dgm:cxn modelId="{BE1681FE-715F-438B-914C-687606B579E2}" srcId="{3268B393-C02F-45DD-A5ED-32E08091B140}" destId="{A9DEE7CA-2FBD-4BAC-BC68-B5768AB41287}" srcOrd="3" destOrd="0" parTransId="{3FF97431-CCEE-41BB-BBC0-7EF4521F322C}" sibTransId="{941516FA-65AA-4738-BCB7-BAAC565AA21A}"/>
    <dgm:cxn modelId="{6DA51FFF-DF95-4AFD-A63F-1E5487D43A84}" type="presOf" srcId="{8D85D278-C74B-480F-834A-F645018A84EE}" destId="{37EFFF25-D2C8-4F5E-BB12-3C1240A0465D}" srcOrd="0" destOrd="0" presId="urn:microsoft.com/office/officeart/2005/8/layout/hierarchy3"/>
    <dgm:cxn modelId="{515D435E-4A3C-4BFE-9921-6A3A65820F3B}" type="presParOf" srcId="{E2777911-BB4B-4EFF-9149-853AB963E77A}" destId="{80547F9B-DB53-411B-A57A-398CDDC65E63}" srcOrd="0" destOrd="0" presId="urn:microsoft.com/office/officeart/2005/8/layout/hierarchy3"/>
    <dgm:cxn modelId="{D6A01275-85A2-469B-A945-CF07A809B676}" type="presParOf" srcId="{80547F9B-DB53-411B-A57A-398CDDC65E63}" destId="{27688861-BB41-4890-98FB-C98E905D766A}" srcOrd="0" destOrd="0" presId="urn:microsoft.com/office/officeart/2005/8/layout/hierarchy3"/>
    <dgm:cxn modelId="{DFB67B51-8128-4254-A761-70F1B9E09576}" type="presParOf" srcId="{27688861-BB41-4890-98FB-C98E905D766A}" destId="{B442AA7D-BB62-4092-A501-640930D82E3B}" srcOrd="0" destOrd="0" presId="urn:microsoft.com/office/officeart/2005/8/layout/hierarchy3"/>
    <dgm:cxn modelId="{718CC3C5-5F8A-4190-9AEE-E4B8CE685508}" type="presParOf" srcId="{27688861-BB41-4890-98FB-C98E905D766A}" destId="{D8FE65CC-4DB8-4E1B-962F-C44AF74C727E}" srcOrd="1" destOrd="0" presId="urn:microsoft.com/office/officeart/2005/8/layout/hierarchy3"/>
    <dgm:cxn modelId="{246F34C2-EB5E-40DC-8B3F-04672D6FC13D}" type="presParOf" srcId="{80547F9B-DB53-411B-A57A-398CDDC65E63}" destId="{551A3ED8-3BC4-4379-A2B2-02AA0323DAE6}" srcOrd="1" destOrd="0" presId="urn:microsoft.com/office/officeart/2005/8/layout/hierarchy3"/>
    <dgm:cxn modelId="{AA4FE0DC-7E0D-4751-BBC8-60DFDE19224C}" type="presParOf" srcId="{551A3ED8-3BC4-4379-A2B2-02AA0323DAE6}" destId="{E3C38F38-E7AF-430D-AA92-332960E7CEDD}" srcOrd="0" destOrd="0" presId="urn:microsoft.com/office/officeart/2005/8/layout/hierarchy3"/>
    <dgm:cxn modelId="{3761C988-484A-45D8-BD87-AF13BF30E034}" type="presParOf" srcId="{551A3ED8-3BC4-4379-A2B2-02AA0323DAE6}" destId="{BA32213D-7FC1-4065-8BC9-E32F1F08AD84}" srcOrd="1" destOrd="0" presId="urn:microsoft.com/office/officeart/2005/8/layout/hierarchy3"/>
    <dgm:cxn modelId="{1F3BB177-2665-484F-8AF8-1483C2D216A1}" type="presParOf" srcId="{551A3ED8-3BC4-4379-A2B2-02AA0323DAE6}" destId="{BC14D039-71B3-42AD-A22D-B875B9ED2FC7}" srcOrd="2" destOrd="0" presId="urn:microsoft.com/office/officeart/2005/8/layout/hierarchy3"/>
    <dgm:cxn modelId="{9B10775D-11DC-44D9-8066-1299999F075C}" type="presParOf" srcId="{551A3ED8-3BC4-4379-A2B2-02AA0323DAE6}" destId="{F7E1AD9C-6C8A-4890-88ED-2F4135920642}" srcOrd="3" destOrd="0" presId="urn:microsoft.com/office/officeart/2005/8/layout/hierarchy3"/>
    <dgm:cxn modelId="{D08F1E8D-EADB-41D4-BDF1-44E075E947BE}" type="presParOf" srcId="{551A3ED8-3BC4-4379-A2B2-02AA0323DAE6}" destId="{5185170C-C9F8-4CEE-A5F5-1AC877B1B15C}" srcOrd="4" destOrd="0" presId="urn:microsoft.com/office/officeart/2005/8/layout/hierarchy3"/>
    <dgm:cxn modelId="{A284A1AF-89DC-422B-A577-877601F262AD}" type="presParOf" srcId="{551A3ED8-3BC4-4379-A2B2-02AA0323DAE6}" destId="{5A095D0B-FF7B-4439-B6EA-AE957FCC0EC2}" srcOrd="5" destOrd="0" presId="urn:microsoft.com/office/officeart/2005/8/layout/hierarchy3"/>
    <dgm:cxn modelId="{339C27AA-C9CB-4567-A0EB-BEFF1396646A}" type="presParOf" srcId="{551A3ED8-3BC4-4379-A2B2-02AA0323DAE6}" destId="{158FA1DF-70A6-46D9-9F7E-F4A1080F39F2}" srcOrd="6" destOrd="0" presId="urn:microsoft.com/office/officeart/2005/8/layout/hierarchy3"/>
    <dgm:cxn modelId="{B8ED0C0E-24C1-485C-9FAA-6EE759FDCFAB}" type="presParOf" srcId="{551A3ED8-3BC4-4379-A2B2-02AA0323DAE6}" destId="{2A443A04-BCBA-4B2F-A870-433FC8E7EC8F}" srcOrd="7" destOrd="0" presId="urn:microsoft.com/office/officeart/2005/8/layout/hierarchy3"/>
    <dgm:cxn modelId="{83A06ED2-D718-466A-982E-9DF6F3097636}" type="presParOf" srcId="{E2777911-BB4B-4EFF-9149-853AB963E77A}" destId="{529B8959-C822-4DF0-8191-E428049F1305}" srcOrd="1" destOrd="0" presId="urn:microsoft.com/office/officeart/2005/8/layout/hierarchy3"/>
    <dgm:cxn modelId="{E5AA4DA8-BFB7-4115-A44C-2157A84132E2}" type="presParOf" srcId="{529B8959-C822-4DF0-8191-E428049F1305}" destId="{7D066018-0985-473F-9080-2207BDB040F6}" srcOrd="0" destOrd="0" presId="urn:microsoft.com/office/officeart/2005/8/layout/hierarchy3"/>
    <dgm:cxn modelId="{C76296DB-7943-425D-BCD8-1410D8D9B968}" type="presParOf" srcId="{7D066018-0985-473F-9080-2207BDB040F6}" destId="{760CBDF6-EE5E-468F-865A-99C6E4CAFC9D}" srcOrd="0" destOrd="0" presId="urn:microsoft.com/office/officeart/2005/8/layout/hierarchy3"/>
    <dgm:cxn modelId="{BD4D9532-4F6B-4E7C-8F1B-713B90D68F72}" type="presParOf" srcId="{7D066018-0985-473F-9080-2207BDB040F6}" destId="{D2192FFA-4A3F-4D44-BFE6-916C5326EB22}" srcOrd="1" destOrd="0" presId="urn:microsoft.com/office/officeart/2005/8/layout/hierarchy3"/>
    <dgm:cxn modelId="{A1799586-34EA-4FCD-B34B-62EB9DFBA33C}" type="presParOf" srcId="{529B8959-C822-4DF0-8191-E428049F1305}" destId="{15ACBC6C-AF1C-4135-A282-5099C6AA2C81}" srcOrd="1" destOrd="0" presId="urn:microsoft.com/office/officeart/2005/8/layout/hierarchy3"/>
    <dgm:cxn modelId="{E89E90ED-1FF5-4F47-B9B1-DBB933D25249}" type="presParOf" srcId="{15ACBC6C-AF1C-4135-A282-5099C6AA2C81}" destId="{DDD5F92B-CEEA-4339-B4F0-34CF1BC5363C}" srcOrd="0" destOrd="0" presId="urn:microsoft.com/office/officeart/2005/8/layout/hierarchy3"/>
    <dgm:cxn modelId="{AD322F5B-398A-4E43-8387-DCE845405236}" type="presParOf" srcId="{15ACBC6C-AF1C-4135-A282-5099C6AA2C81}" destId="{110E3395-6ADB-40C5-85C1-20D672687E62}" srcOrd="1" destOrd="0" presId="urn:microsoft.com/office/officeart/2005/8/layout/hierarchy3"/>
    <dgm:cxn modelId="{543B2F01-C874-4DBD-B5DF-070FFDCBDE0F}" type="presParOf" srcId="{15ACBC6C-AF1C-4135-A282-5099C6AA2C81}" destId="{4A308E1F-077E-4DCA-B76E-02BFBBFB5F84}" srcOrd="2" destOrd="0" presId="urn:microsoft.com/office/officeart/2005/8/layout/hierarchy3"/>
    <dgm:cxn modelId="{ADC3F75B-228A-4F5A-B1B7-5FC9ABCC7705}" type="presParOf" srcId="{15ACBC6C-AF1C-4135-A282-5099C6AA2C81}" destId="{906253C1-B50A-4651-AA9C-F1698904ABD7}" srcOrd="3" destOrd="0" presId="urn:microsoft.com/office/officeart/2005/8/layout/hierarchy3"/>
    <dgm:cxn modelId="{EC42DE8B-17DC-4C2C-9D62-EADF20F9370C}" type="presParOf" srcId="{15ACBC6C-AF1C-4135-A282-5099C6AA2C81}" destId="{3DF919B0-7515-4F7F-8F08-20E696E76BF3}" srcOrd="4" destOrd="0" presId="urn:microsoft.com/office/officeart/2005/8/layout/hierarchy3"/>
    <dgm:cxn modelId="{EC5D364A-A208-4E3D-A732-E4E658CB5D07}" type="presParOf" srcId="{15ACBC6C-AF1C-4135-A282-5099C6AA2C81}" destId="{1CA7F189-1939-46E4-B37F-AE4B2AC394B0}" srcOrd="5" destOrd="0" presId="urn:microsoft.com/office/officeart/2005/8/layout/hierarchy3"/>
    <dgm:cxn modelId="{9E015F09-7790-4202-AEF8-CBA791BDFFC9}" type="presParOf" srcId="{15ACBC6C-AF1C-4135-A282-5099C6AA2C81}" destId="{DD7E2281-43A8-48AF-9295-C21C7A05C71F}" srcOrd="6" destOrd="0" presId="urn:microsoft.com/office/officeart/2005/8/layout/hierarchy3"/>
    <dgm:cxn modelId="{65ACF2B7-FF8D-4A2B-9568-559D28226903}" type="presParOf" srcId="{15ACBC6C-AF1C-4135-A282-5099C6AA2C81}" destId="{C518D2B3-33F7-444D-8422-AC22104B07D6}" srcOrd="7" destOrd="0" presId="urn:microsoft.com/office/officeart/2005/8/layout/hierarchy3"/>
    <dgm:cxn modelId="{704B9E40-5B97-43EA-B2A2-2E224545D706}" type="presParOf" srcId="{E2777911-BB4B-4EFF-9149-853AB963E77A}" destId="{29319E4D-8668-4728-8865-9078DE3B539A}" srcOrd="2" destOrd="0" presId="urn:microsoft.com/office/officeart/2005/8/layout/hierarchy3"/>
    <dgm:cxn modelId="{A981E86B-B030-4FDC-8C4A-26D907E1FCA6}" type="presParOf" srcId="{29319E4D-8668-4728-8865-9078DE3B539A}" destId="{084956E2-B156-4D7B-ABD8-52DF12BA58DD}" srcOrd="0" destOrd="0" presId="urn:microsoft.com/office/officeart/2005/8/layout/hierarchy3"/>
    <dgm:cxn modelId="{A74BEAA5-A030-441D-AF46-A3522E0FEFA5}" type="presParOf" srcId="{084956E2-B156-4D7B-ABD8-52DF12BA58DD}" destId="{5562C09D-F1B4-41E5-92DB-AAD364D39F7A}" srcOrd="0" destOrd="0" presId="urn:microsoft.com/office/officeart/2005/8/layout/hierarchy3"/>
    <dgm:cxn modelId="{365BE3D7-A7A4-4DD3-B2F9-E7A0C95C4905}" type="presParOf" srcId="{084956E2-B156-4D7B-ABD8-52DF12BA58DD}" destId="{DC3F6291-9E12-4BB3-BFA9-091CD7026080}" srcOrd="1" destOrd="0" presId="urn:microsoft.com/office/officeart/2005/8/layout/hierarchy3"/>
    <dgm:cxn modelId="{D7FF6E69-E070-4D9E-B58D-F0158B41FF16}" type="presParOf" srcId="{29319E4D-8668-4728-8865-9078DE3B539A}" destId="{B6C47442-C354-4DF6-A4C0-C6A7364F2800}" srcOrd="1" destOrd="0" presId="urn:microsoft.com/office/officeart/2005/8/layout/hierarchy3"/>
    <dgm:cxn modelId="{8CB2864E-D341-453F-8793-DB3848D0C479}" type="presParOf" srcId="{B6C47442-C354-4DF6-A4C0-C6A7364F2800}" destId="{207B42D9-D262-4147-85DD-C7BE5CCEB48B}" srcOrd="0" destOrd="0" presId="urn:microsoft.com/office/officeart/2005/8/layout/hierarchy3"/>
    <dgm:cxn modelId="{4B95B7A7-3AD8-434D-BF03-555F477C3900}" type="presParOf" srcId="{B6C47442-C354-4DF6-A4C0-C6A7364F2800}" destId="{BE8CCBC2-A864-47E6-90E3-3550DC6A8E9F}" srcOrd="1" destOrd="0" presId="urn:microsoft.com/office/officeart/2005/8/layout/hierarchy3"/>
    <dgm:cxn modelId="{18F3E055-659B-4B09-B1D5-661434D9B5AB}" type="presParOf" srcId="{B6C47442-C354-4DF6-A4C0-C6A7364F2800}" destId="{FA25B394-6A42-412D-8FED-8021BEFB417F}" srcOrd="2" destOrd="0" presId="urn:microsoft.com/office/officeart/2005/8/layout/hierarchy3"/>
    <dgm:cxn modelId="{9230264F-14FC-4D91-8644-428BB3460F89}" type="presParOf" srcId="{B6C47442-C354-4DF6-A4C0-C6A7364F2800}" destId="{D844CC52-B614-4114-B405-BD2D3503BC45}" srcOrd="3" destOrd="0" presId="urn:microsoft.com/office/officeart/2005/8/layout/hierarchy3"/>
    <dgm:cxn modelId="{86FE5A05-9EC6-42EF-94F4-48C0873026B5}" type="presParOf" srcId="{B6C47442-C354-4DF6-A4C0-C6A7364F2800}" destId="{4AD79F34-1EB6-4DDF-B813-B174D7587E2C}" srcOrd="4" destOrd="0" presId="urn:microsoft.com/office/officeart/2005/8/layout/hierarchy3"/>
    <dgm:cxn modelId="{BC35F298-CC00-4ED4-88EA-814E2C7F78BF}" type="presParOf" srcId="{B6C47442-C354-4DF6-A4C0-C6A7364F2800}" destId="{41806781-9DB2-44C5-B84B-9429D09C6B3E}" srcOrd="5" destOrd="0" presId="urn:microsoft.com/office/officeart/2005/8/layout/hierarchy3"/>
    <dgm:cxn modelId="{04D03CEE-E2C5-4B75-8047-EE1665532FBB}" type="presParOf" srcId="{B6C47442-C354-4DF6-A4C0-C6A7364F2800}" destId="{05475AF9-F114-4CCF-BFED-F69BF2C20A32}" srcOrd="6" destOrd="0" presId="urn:microsoft.com/office/officeart/2005/8/layout/hierarchy3"/>
    <dgm:cxn modelId="{05FFF82D-026E-46A1-B9C2-6AA6F051D1F7}" type="presParOf" srcId="{B6C47442-C354-4DF6-A4C0-C6A7364F2800}" destId="{1F074780-4CE0-4BEB-99A6-CBDF458E656D}" srcOrd="7" destOrd="0" presId="urn:microsoft.com/office/officeart/2005/8/layout/hierarchy3"/>
    <dgm:cxn modelId="{3AB41AC3-DE0E-419A-BA6D-7F5C022CB857}" type="presParOf" srcId="{E2777911-BB4B-4EFF-9149-853AB963E77A}" destId="{06448DCD-7821-42AF-9A9E-A4B44C6C73AF}" srcOrd="3" destOrd="0" presId="urn:microsoft.com/office/officeart/2005/8/layout/hierarchy3"/>
    <dgm:cxn modelId="{B6D559AD-4068-4AFF-91BD-88E8FE92EDB0}" type="presParOf" srcId="{06448DCD-7821-42AF-9A9E-A4B44C6C73AF}" destId="{2F673B9C-287F-4FCE-9378-4E1FB6D01C80}" srcOrd="0" destOrd="0" presId="urn:microsoft.com/office/officeart/2005/8/layout/hierarchy3"/>
    <dgm:cxn modelId="{88C2C389-6ECF-4D4B-B1CB-D9B79FCDBCB6}" type="presParOf" srcId="{2F673B9C-287F-4FCE-9378-4E1FB6D01C80}" destId="{5F190FDF-73EB-4BAC-9047-ECE0C36FAA78}" srcOrd="0" destOrd="0" presId="urn:microsoft.com/office/officeart/2005/8/layout/hierarchy3"/>
    <dgm:cxn modelId="{E208FAB0-A183-4D81-9F3B-71650A7F5213}" type="presParOf" srcId="{2F673B9C-287F-4FCE-9378-4E1FB6D01C80}" destId="{1DF0BEF3-DB45-49CA-8815-77F2C6141628}" srcOrd="1" destOrd="0" presId="urn:microsoft.com/office/officeart/2005/8/layout/hierarchy3"/>
    <dgm:cxn modelId="{82CEC098-D6D4-4FFD-8267-AE2E3E4F6289}" type="presParOf" srcId="{06448DCD-7821-42AF-9A9E-A4B44C6C73AF}" destId="{1DCF2151-2504-460A-9255-4474E9778FEA}" srcOrd="1" destOrd="0" presId="urn:microsoft.com/office/officeart/2005/8/layout/hierarchy3"/>
    <dgm:cxn modelId="{D6C4D795-2F27-4C25-8545-3965D0384E6E}" type="presParOf" srcId="{1DCF2151-2504-460A-9255-4474E9778FEA}" destId="{4C70C4EC-C1B5-4F1F-8B8C-FB603C80E3E4}" srcOrd="0" destOrd="0" presId="urn:microsoft.com/office/officeart/2005/8/layout/hierarchy3"/>
    <dgm:cxn modelId="{EF5CCDE6-7F51-4230-B2C1-0FE3E0562C60}" type="presParOf" srcId="{1DCF2151-2504-460A-9255-4474E9778FEA}" destId="{A05B2263-3A5D-4E8B-AEC5-493DAF0814AC}" srcOrd="1" destOrd="0" presId="urn:microsoft.com/office/officeart/2005/8/layout/hierarchy3"/>
    <dgm:cxn modelId="{4445071E-2C9A-4DA4-80A2-E9011D157136}" type="presParOf" srcId="{1DCF2151-2504-460A-9255-4474E9778FEA}" destId="{C2CBE86D-39CC-451E-BE06-D5A62AD6E38F}" srcOrd="2" destOrd="0" presId="urn:microsoft.com/office/officeart/2005/8/layout/hierarchy3"/>
    <dgm:cxn modelId="{530D4796-F1E7-42F9-86B5-43A327C5451A}" type="presParOf" srcId="{1DCF2151-2504-460A-9255-4474E9778FEA}" destId="{A7D77AED-9ECB-4617-A3E3-EBAF64B4A024}" srcOrd="3" destOrd="0" presId="urn:microsoft.com/office/officeart/2005/8/layout/hierarchy3"/>
    <dgm:cxn modelId="{3C551550-2D31-472F-B19C-561F0F0797F1}" type="presParOf" srcId="{1DCF2151-2504-460A-9255-4474E9778FEA}" destId="{A331E74A-22D3-4506-AA12-D1EE87FEB6F0}" srcOrd="4" destOrd="0" presId="urn:microsoft.com/office/officeart/2005/8/layout/hierarchy3"/>
    <dgm:cxn modelId="{756C3123-F4B1-4417-A9D0-014593EDB0DE}" type="presParOf" srcId="{1DCF2151-2504-460A-9255-4474E9778FEA}" destId="{33632A59-AC4A-4BD5-B220-A7DD7E7AA2D7}" srcOrd="5" destOrd="0" presId="urn:microsoft.com/office/officeart/2005/8/layout/hierarchy3"/>
    <dgm:cxn modelId="{D68FDCB5-F049-4E45-8C32-11B7B2634AAD}" type="presParOf" srcId="{1DCF2151-2504-460A-9255-4474E9778FEA}" destId="{19E50A3F-DBE5-45EF-A036-F7759EFE91FC}" srcOrd="6" destOrd="0" presId="urn:microsoft.com/office/officeart/2005/8/layout/hierarchy3"/>
    <dgm:cxn modelId="{108B3725-BB6B-4703-A610-FB9F1F71A523}" type="presParOf" srcId="{1DCF2151-2504-460A-9255-4474E9778FEA}" destId="{99DC459D-35B4-4727-8EC1-3871672301E5}" srcOrd="7" destOrd="0" presId="urn:microsoft.com/office/officeart/2005/8/layout/hierarchy3"/>
    <dgm:cxn modelId="{53FC063F-A19E-4289-8876-BEFD618DBC93}" type="presParOf" srcId="{E2777911-BB4B-4EFF-9149-853AB963E77A}" destId="{2DD4E021-CDA9-4913-9C15-FC7A0CAEFECE}" srcOrd="4" destOrd="0" presId="urn:microsoft.com/office/officeart/2005/8/layout/hierarchy3"/>
    <dgm:cxn modelId="{C81122B4-B98D-468C-9029-EF14AB728E18}" type="presParOf" srcId="{2DD4E021-CDA9-4913-9C15-FC7A0CAEFECE}" destId="{6C501163-F850-4AB7-909C-3A203A019C57}" srcOrd="0" destOrd="0" presId="urn:microsoft.com/office/officeart/2005/8/layout/hierarchy3"/>
    <dgm:cxn modelId="{6ABB7448-FD96-4FDD-ADA8-86E9B715FB5B}" type="presParOf" srcId="{6C501163-F850-4AB7-909C-3A203A019C57}" destId="{0A23AAAC-0B3A-4BF8-827E-12581A388C6F}" srcOrd="0" destOrd="0" presId="urn:microsoft.com/office/officeart/2005/8/layout/hierarchy3"/>
    <dgm:cxn modelId="{33E95C04-B8F3-43CE-A2A5-0879A100D004}" type="presParOf" srcId="{6C501163-F850-4AB7-909C-3A203A019C57}" destId="{A1EE5499-0F62-45C3-A997-A3BD6089202D}" srcOrd="1" destOrd="0" presId="urn:microsoft.com/office/officeart/2005/8/layout/hierarchy3"/>
    <dgm:cxn modelId="{FEA2ABAC-B6AA-4021-99D7-DDC401ACACF8}" type="presParOf" srcId="{2DD4E021-CDA9-4913-9C15-FC7A0CAEFECE}" destId="{5FBE7E8E-F600-477E-9055-3919A42D2BC4}" srcOrd="1" destOrd="0" presId="urn:microsoft.com/office/officeart/2005/8/layout/hierarchy3"/>
    <dgm:cxn modelId="{6DF9F784-2B27-4C56-93B4-8E821AEAB7F9}" type="presParOf" srcId="{5FBE7E8E-F600-477E-9055-3919A42D2BC4}" destId="{D2811B5F-4665-4437-872D-B80BEE5A0938}" srcOrd="0" destOrd="0" presId="urn:microsoft.com/office/officeart/2005/8/layout/hierarchy3"/>
    <dgm:cxn modelId="{2BCBD04F-734E-490B-8A4A-F97018DAA61F}" type="presParOf" srcId="{5FBE7E8E-F600-477E-9055-3919A42D2BC4}" destId="{37EFFF25-D2C8-4F5E-BB12-3C1240A0465D}" srcOrd="1" destOrd="0" presId="urn:microsoft.com/office/officeart/2005/8/layout/hierarchy3"/>
    <dgm:cxn modelId="{FF900A3A-AE69-4ACC-92A4-09D0796ED3F3}" type="presParOf" srcId="{5FBE7E8E-F600-477E-9055-3919A42D2BC4}" destId="{4E7903B8-F5AA-457A-AB1F-E5E44ED37613}" srcOrd="2" destOrd="0" presId="urn:microsoft.com/office/officeart/2005/8/layout/hierarchy3"/>
    <dgm:cxn modelId="{01C30A9B-9484-4BBF-BA71-B62F34BBF56B}" type="presParOf" srcId="{5FBE7E8E-F600-477E-9055-3919A42D2BC4}" destId="{6A246549-C577-4783-946E-EA1B0816FCAD}" srcOrd="3" destOrd="0" presId="urn:microsoft.com/office/officeart/2005/8/layout/hierarchy3"/>
    <dgm:cxn modelId="{FDCB7AD9-A294-40C1-82ED-EDA9E8B01EE7}" type="presParOf" srcId="{5FBE7E8E-F600-477E-9055-3919A42D2BC4}" destId="{1AC6727A-E261-4819-98E7-AFEB36BA34CC}" srcOrd="4" destOrd="0" presId="urn:microsoft.com/office/officeart/2005/8/layout/hierarchy3"/>
    <dgm:cxn modelId="{77CBBE80-66D8-4AFC-A0AD-2CEADAAA24D6}" type="presParOf" srcId="{5FBE7E8E-F600-477E-9055-3919A42D2BC4}" destId="{89E8C667-AE7E-4543-82DE-A2A0F2600FCD}" srcOrd="5" destOrd="0" presId="urn:microsoft.com/office/officeart/2005/8/layout/hierarchy3"/>
    <dgm:cxn modelId="{48AB73AD-19A4-4F19-93A1-85F3E04D1AAB}" type="presParOf" srcId="{5FBE7E8E-F600-477E-9055-3919A42D2BC4}" destId="{BC4D8343-2348-448D-AFE9-5F9145F3F0EC}" srcOrd="6" destOrd="0" presId="urn:microsoft.com/office/officeart/2005/8/layout/hierarchy3"/>
    <dgm:cxn modelId="{84ACCCF2-559B-40CF-A1B5-8BFF04D5A773}" type="presParOf" srcId="{5FBE7E8E-F600-477E-9055-3919A42D2BC4}" destId="{12D57621-900E-4C16-8501-4E2E1FF5FFFC}" srcOrd="7" destOrd="0" presId="urn:microsoft.com/office/officeart/2005/8/layout/hierarchy3"/>
  </dgm:cxnLst>
  <dgm:bg>
    <a:noFill/>
    <a:effectLst>
      <a:glow rad="101600">
        <a:schemeClr val="accent3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AC595-5611-4956-8B45-5727AD1139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2DF9C94-6474-429D-BA9F-257C0CE2DAC1}">
      <dgm:prSet custT="1"/>
      <dgm:spPr>
        <a:solidFill>
          <a:srgbClr val="00682F"/>
        </a:solidFill>
        <a:ln>
          <a:noFill/>
        </a:ln>
      </dgm:spPr>
      <dgm:t>
        <a:bodyPr/>
        <a:lstStyle/>
        <a:p>
          <a:pPr rtl="0"/>
          <a:r>
            <a:rPr lang="uk-UA" sz="1000" b="1" dirty="0"/>
            <a:t>ФІНАНСОВІ ПОКАЗНИКИ:</a:t>
          </a:r>
          <a:endParaRPr lang="uk-UA" sz="1000" dirty="0"/>
        </a:p>
      </dgm:t>
    </dgm:pt>
    <dgm:pt modelId="{7B027660-8E73-4AB2-9939-19A704E953D4}" cxnId="{14DD4852-7F6D-4856-A456-293C0D5A0C6F}" type="parTrans">
      <dgm:prSet/>
      <dgm:spPr/>
      <dgm:t>
        <a:bodyPr/>
        <a:lstStyle/>
        <a:p>
          <a:endParaRPr lang="uk-UA"/>
        </a:p>
      </dgm:t>
    </dgm:pt>
    <dgm:pt modelId="{DE0D8CEB-FD07-42F6-84EA-C83452A26D2A}" cxnId="{14DD4852-7F6D-4856-A456-293C0D5A0C6F}" type="sibTrans">
      <dgm:prSet/>
      <dgm:spPr/>
      <dgm:t>
        <a:bodyPr/>
        <a:lstStyle/>
        <a:p>
          <a:endParaRPr lang="uk-UA"/>
        </a:p>
      </dgm:t>
    </dgm:pt>
    <dgm:pt modelId="{A9F7F876-5F49-49D0-911E-432F31AB0777}">
      <dgm:prSet custT="1"/>
      <dgm:spPr/>
      <dgm:t>
        <a:bodyPr/>
        <a:lstStyle/>
        <a:p>
          <a:pPr rtl="0"/>
          <a:r>
            <a:rPr lang="uk-UA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Рівень </a:t>
          </a:r>
          <a:r>
            <a:rPr lang="uk-UA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дотаційності</a:t>
          </a:r>
          <a:r>
            <a:rPr lang="uk-UA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9D31F106-8680-4A87-913F-E930516CDE07}" cxnId="{FEFFE1B9-AE45-441D-9EA4-0D0930A5E201}" type="parTrans">
      <dgm:prSet/>
      <dgm:spPr/>
      <dgm:t>
        <a:bodyPr/>
        <a:lstStyle/>
        <a:p>
          <a:endParaRPr lang="uk-UA"/>
        </a:p>
      </dgm:t>
    </dgm:pt>
    <dgm:pt modelId="{5310E153-7A03-4054-BA78-EA71CB9D5FA6}" cxnId="{FEFFE1B9-AE45-441D-9EA4-0D0930A5E201}" type="sibTrans">
      <dgm:prSet/>
      <dgm:spPr/>
      <dgm:t>
        <a:bodyPr/>
        <a:lstStyle/>
        <a:p>
          <a:endParaRPr lang="uk-UA"/>
        </a:p>
      </dgm:t>
    </dgm:pt>
    <dgm:pt modelId="{B7D4445C-7780-4968-82DC-3423B05119D0}">
      <dgm:prSet custT="1"/>
      <dgm:spPr/>
      <dgm:t>
        <a:bodyPr/>
        <a:lstStyle/>
        <a:p>
          <a:pPr rtl="0"/>
          <a:r>
            <a:rPr lang="uk-UA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Капітальні видатки  на 1 особу (без трансфертів з ДБ та коштів </a:t>
          </a:r>
          <a:r>
            <a:rPr lang="uk-UA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Укргідроенерго</a:t>
          </a:r>
          <a:r>
            <a:rPr lang="uk-UA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</dgm:t>
    </dgm:pt>
    <dgm:pt modelId="{252DC71B-93A3-40D7-9EA8-BDC048A02F9A}" cxnId="{B7651137-7BDB-4989-9051-2D2ACBEECD85}" type="parTrans">
      <dgm:prSet/>
      <dgm:spPr/>
      <dgm:t>
        <a:bodyPr/>
        <a:lstStyle/>
        <a:p>
          <a:endParaRPr lang="uk-UA"/>
        </a:p>
      </dgm:t>
    </dgm:pt>
    <dgm:pt modelId="{18ACA190-1B25-47FC-90F3-9A9500BF1A9E}" cxnId="{B7651137-7BDB-4989-9051-2D2ACBEECD85}" type="sibTrans">
      <dgm:prSet/>
      <dgm:spPr/>
      <dgm:t>
        <a:bodyPr/>
        <a:lstStyle/>
        <a:p>
          <a:endParaRPr lang="uk-UA"/>
        </a:p>
      </dgm:t>
    </dgm:pt>
    <dgm:pt modelId="{0BE5457C-FE84-40F9-97B7-06FA402F79F1}">
      <dgm:prSet custT="1"/>
      <dgm:spPr/>
      <dgm:t>
        <a:bodyPr/>
        <a:lstStyle/>
        <a:p>
          <a:pPr rtl="0"/>
          <a:r>
            <a:rPr lang="uk-UA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Обсяг надходжень від сплати ПДФО на 1 особу;</a:t>
          </a:r>
        </a:p>
      </dgm:t>
    </dgm:pt>
    <dgm:pt modelId="{9E280673-E5DF-40BE-8025-954C2B1A5770}" cxnId="{147D74B4-8F06-407C-93A3-C5EADFD45B68}" type="parTrans">
      <dgm:prSet/>
      <dgm:spPr/>
      <dgm:t>
        <a:bodyPr/>
        <a:lstStyle/>
        <a:p>
          <a:endParaRPr lang="uk-UA"/>
        </a:p>
      </dgm:t>
    </dgm:pt>
    <dgm:pt modelId="{77756158-57CD-4AC4-BB74-392464B7B7F4}" cxnId="{147D74B4-8F06-407C-93A3-C5EADFD45B68}" type="sibTrans">
      <dgm:prSet/>
      <dgm:spPr/>
      <dgm:t>
        <a:bodyPr/>
        <a:lstStyle/>
        <a:p>
          <a:endParaRPr lang="uk-UA"/>
        </a:p>
      </dgm:t>
    </dgm:pt>
    <dgm:pt modelId="{858F73D0-72B9-4CF2-A90A-853C750D6B0E}">
      <dgm:prSet custT="1"/>
      <dgm:spPr/>
      <dgm:t>
        <a:bodyPr/>
        <a:lstStyle/>
        <a:p>
          <a:pPr rtl="0"/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Доходи ЗФ  на 1 особу;</a:t>
          </a:r>
          <a:endParaRPr lang="uk-UA" sz="1000" dirty="0">
            <a:solidFill>
              <a:srgbClr val="00682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AF75B3-3AEA-4012-A5A4-EAC44D0A0603}" cxnId="{755B6D44-9D2C-4CF4-81F0-5B46073F5E93}" type="parTrans">
      <dgm:prSet/>
      <dgm:spPr/>
      <dgm:t>
        <a:bodyPr/>
        <a:lstStyle/>
        <a:p>
          <a:endParaRPr lang="uk-UA"/>
        </a:p>
      </dgm:t>
    </dgm:pt>
    <dgm:pt modelId="{F1C00E52-29E7-40B8-870A-36F8E2EA7119}" cxnId="{755B6D44-9D2C-4CF4-81F0-5B46073F5E93}" type="sibTrans">
      <dgm:prSet/>
      <dgm:spPr/>
      <dgm:t>
        <a:bodyPr/>
        <a:lstStyle/>
        <a:p>
          <a:endParaRPr lang="uk-UA"/>
        </a:p>
      </dgm:t>
    </dgm:pt>
    <dgm:pt modelId="{F6708F3A-819F-4016-8A2B-5D60AD2713A4}">
      <dgm:prSet custT="1"/>
      <dgm:spPr/>
      <dgm:t>
        <a:bodyPr/>
        <a:lstStyle/>
        <a:p>
          <a:pPr rtl="0"/>
          <a:r>
            <a:rPr lang="uk-UA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Питома вага ЗП у видатках ЗФ;</a:t>
          </a:r>
        </a:p>
      </dgm:t>
    </dgm:pt>
    <dgm:pt modelId="{1217EDDB-1446-4473-AD85-476F57D1D3FC}" cxnId="{ADEB4095-B780-45BD-8735-C7C069A23235}" type="parTrans">
      <dgm:prSet/>
      <dgm:spPr/>
      <dgm:t>
        <a:bodyPr/>
        <a:lstStyle/>
        <a:p>
          <a:endParaRPr lang="uk-UA"/>
        </a:p>
      </dgm:t>
    </dgm:pt>
    <dgm:pt modelId="{F9D41090-665C-4F18-841F-D48CD90D42B4}" cxnId="{ADEB4095-B780-45BD-8735-C7C069A23235}" type="sibTrans">
      <dgm:prSet/>
      <dgm:spPr/>
      <dgm:t>
        <a:bodyPr/>
        <a:lstStyle/>
        <a:p>
          <a:endParaRPr lang="uk-UA"/>
        </a:p>
      </dgm:t>
    </dgm:pt>
    <dgm:pt modelId="{48DD219F-5458-4E61-A460-4F56DB72257E}">
      <dgm:prSet custT="1"/>
      <dgm:spPr/>
      <dgm:t>
        <a:bodyPr/>
        <a:lstStyle/>
        <a:p>
          <a:pPr rtl="0"/>
          <a:r>
            <a:rPr lang="uk-UA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Темпи зростання (зменшення) доходів ЗФ;</a:t>
          </a:r>
        </a:p>
      </dgm:t>
    </dgm:pt>
    <dgm:pt modelId="{7EF8EB2D-9576-4501-B4C8-426D48178635}" cxnId="{E516B5CD-5B7B-4249-9662-564E4910356A}" type="parTrans">
      <dgm:prSet/>
      <dgm:spPr/>
      <dgm:t>
        <a:bodyPr/>
        <a:lstStyle/>
        <a:p>
          <a:endParaRPr lang="uk-UA"/>
        </a:p>
      </dgm:t>
    </dgm:pt>
    <dgm:pt modelId="{DB538B55-F8D4-4D58-B8FA-29C3847B1168}" cxnId="{E516B5CD-5B7B-4249-9662-564E4910356A}" type="sibTrans">
      <dgm:prSet/>
      <dgm:spPr/>
      <dgm:t>
        <a:bodyPr/>
        <a:lstStyle/>
        <a:p>
          <a:endParaRPr lang="uk-UA"/>
        </a:p>
      </dgm:t>
    </dgm:pt>
    <dgm:pt modelId="{895D8598-71BE-4C85-9D30-F05DD2F5D97D}">
      <dgm:prSet custT="1"/>
      <dgm:spPr/>
      <dgm:t>
        <a:bodyPr/>
        <a:lstStyle/>
        <a:p>
          <a:pPr rtl="0"/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Видатки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ЗФ  на 1 особу;</a:t>
          </a:r>
          <a:endParaRPr lang="uk-UA" sz="1000" dirty="0">
            <a:solidFill>
              <a:srgbClr val="00682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3E5BFB-B163-4AFA-8905-A6E524F26BB7}" cxnId="{F4987B20-1121-4BEC-A6FC-1550B017D7BF}" type="parTrans">
      <dgm:prSet/>
      <dgm:spPr/>
      <dgm:t>
        <a:bodyPr/>
        <a:lstStyle/>
        <a:p>
          <a:endParaRPr lang="uk-UA"/>
        </a:p>
      </dgm:t>
    </dgm:pt>
    <dgm:pt modelId="{46BCC0CF-8005-4BE5-A8C6-F0334FAE6904}" cxnId="{F4987B20-1121-4BEC-A6FC-1550B017D7BF}" type="sibTrans">
      <dgm:prSet/>
      <dgm:spPr/>
      <dgm:t>
        <a:bodyPr/>
        <a:lstStyle/>
        <a:p>
          <a:endParaRPr lang="uk-UA"/>
        </a:p>
      </dgm:t>
    </dgm:pt>
    <dgm:pt modelId="{B3CD2F3B-5254-466F-B554-7FF4EBB54336}">
      <dgm:prSet custT="1"/>
      <dgm:spPr/>
      <dgm:t>
        <a:bodyPr/>
        <a:lstStyle/>
        <a:p>
          <a:pPr rtl="0"/>
          <a:r>
            <a:rPr lang="uk-UA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Питома вага видатків на утримання апарату управління у власних доходах ЗФ;</a:t>
          </a:r>
        </a:p>
      </dgm:t>
    </dgm:pt>
    <dgm:pt modelId="{1458DA6B-9091-4033-BF5D-0ED850DF8727}" cxnId="{8651F727-D5D7-49F5-B1F8-8606CC9A00F7}" type="parTrans">
      <dgm:prSet/>
      <dgm:spPr/>
      <dgm:t>
        <a:bodyPr/>
        <a:lstStyle/>
        <a:p>
          <a:endParaRPr lang="uk-UA"/>
        </a:p>
      </dgm:t>
    </dgm:pt>
    <dgm:pt modelId="{87C4057D-73FD-4E48-8292-872F4A97FEDC}" cxnId="{8651F727-D5D7-49F5-B1F8-8606CC9A00F7}" type="sibTrans">
      <dgm:prSet/>
      <dgm:spPr/>
      <dgm:t>
        <a:bodyPr/>
        <a:lstStyle/>
        <a:p>
          <a:endParaRPr lang="uk-UA"/>
        </a:p>
      </dgm:t>
    </dgm:pt>
    <dgm:pt modelId="{54CFA6E2-1406-4918-B0EC-45C2BD8D70C6}">
      <dgm:prSet custT="1"/>
      <dgm:spPr/>
      <dgm:t>
        <a:bodyPr/>
        <a:lstStyle/>
        <a:p>
          <a:pPr rtl="0"/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Питома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вага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місцевих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податків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зборів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у доходах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загального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фонду бюджету (%)</a:t>
          </a:r>
          <a:endParaRPr lang="uk-UA" sz="1000" dirty="0">
            <a:solidFill>
              <a:srgbClr val="00682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513E99-F993-45AF-91FA-C191D12B7D09}" cxnId="{C88FE0F8-A57A-4FDD-A7D8-2BAE33BA21B3}" type="parTrans">
      <dgm:prSet/>
      <dgm:spPr/>
      <dgm:t>
        <a:bodyPr/>
        <a:lstStyle/>
        <a:p>
          <a:endParaRPr lang="uk-UA"/>
        </a:p>
      </dgm:t>
    </dgm:pt>
    <dgm:pt modelId="{0042A8FB-79D5-4F15-A0B8-10B255108147}" cxnId="{C88FE0F8-A57A-4FDD-A7D8-2BAE33BA21B3}" type="sibTrans">
      <dgm:prSet/>
      <dgm:spPr/>
      <dgm:t>
        <a:bodyPr/>
        <a:lstStyle/>
        <a:p>
          <a:endParaRPr lang="uk-UA"/>
        </a:p>
      </dgm:t>
    </dgm:pt>
    <dgm:pt modelId="{136DAF19-2F9C-4E42-9917-C1B1DCE7BC0A}">
      <dgm:prSet custT="1"/>
      <dgm:spPr/>
      <dgm:t>
        <a:bodyPr/>
        <a:lstStyle/>
        <a:p>
          <a:pPr rtl="0"/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Питома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вага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видатків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підтримку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ЗСУ і сил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безпеки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і оборони та моб-х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зах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у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власних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дох. </a:t>
          </a:r>
          <a:r>
            <a:rPr lang="ru-RU" sz="10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заг</a:t>
          </a:r>
          <a:r>
            <a:rPr lang="ru-RU" sz="10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фонду бюджету %</a:t>
          </a:r>
          <a:endParaRPr lang="uk-UA" sz="1000" dirty="0">
            <a:solidFill>
              <a:srgbClr val="00682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5FF90-C0C6-449F-852A-E92E592B60FA}" cxnId="{78308FAA-F8DD-499F-8898-CEC0CD57C519}" type="parTrans">
      <dgm:prSet/>
      <dgm:spPr/>
      <dgm:t>
        <a:bodyPr/>
        <a:lstStyle/>
        <a:p>
          <a:endParaRPr lang="uk-UA"/>
        </a:p>
      </dgm:t>
    </dgm:pt>
    <dgm:pt modelId="{57078C41-199D-422C-BEA2-138D18D74219}" cxnId="{78308FAA-F8DD-499F-8898-CEC0CD57C519}" type="sibTrans">
      <dgm:prSet/>
      <dgm:spPr/>
      <dgm:t>
        <a:bodyPr/>
        <a:lstStyle/>
        <a:p>
          <a:endParaRPr lang="uk-UA"/>
        </a:p>
      </dgm:t>
    </dgm:pt>
    <dgm:pt modelId="{A81F4EB7-DF6B-4EE4-AACC-1BB21646F3AE}" type="pres">
      <dgm:prSet presAssocID="{A55AC595-5611-4956-8B45-5727AD113955}" presName="linear" presStyleCnt="0">
        <dgm:presLayoutVars>
          <dgm:animLvl val="lvl"/>
          <dgm:resizeHandles val="exact"/>
        </dgm:presLayoutVars>
      </dgm:prSet>
      <dgm:spPr/>
    </dgm:pt>
    <dgm:pt modelId="{569ABDE4-C159-4F02-A553-BB49F03B3DA2}" type="pres">
      <dgm:prSet presAssocID="{A2DF9C94-6474-429D-BA9F-257C0CE2DAC1}" presName="parentText" presStyleLbl="node1" presStyleIdx="0" presStyleCnt="1" custAng="21000000" custScaleX="46091" custScaleY="121834" custLinFactNeighborX="-35050" custLinFactNeighborY="610">
        <dgm:presLayoutVars>
          <dgm:chMax val="0"/>
          <dgm:bulletEnabled val="1"/>
        </dgm:presLayoutVars>
      </dgm:prSet>
      <dgm:spPr/>
    </dgm:pt>
    <dgm:pt modelId="{6C0AF9C7-70FB-4A25-B68E-608938AD4A46}" type="pres">
      <dgm:prSet presAssocID="{A2DF9C94-6474-429D-BA9F-257C0CE2DAC1}" presName="childText" presStyleLbl="revTx" presStyleIdx="0" presStyleCnt="1" custAng="20940000" custLinFactNeighborX="-9713" custLinFactNeighborY="-21115">
        <dgm:presLayoutVars>
          <dgm:bulletEnabled val="1"/>
        </dgm:presLayoutVars>
      </dgm:prSet>
      <dgm:spPr/>
    </dgm:pt>
  </dgm:ptLst>
  <dgm:cxnLst>
    <dgm:cxn modelId="{F4987B20-1121-4BEC-A6FC-1550B017D7BF}" srcId="{A2DF9C94-6474-429D-BA9F-257C0CE2DAC1}" destId="{895D8598-71BE-4C85-9D30-F05DD2F5D97D}" srcOrd="7" destOrd="0" parTransId="{A73E5BFB-B163-4AFA-8905-A6E524F26BB7}" sibTransId="{46BCC0CF-8005-4BE5-A8C6-F0334FAE6904}"/>
    <dgm:cxn modelId="{8651F727-D5D7-49F5-B1F8-8606CC9A00F7}" srcId="{A2DF9C94-6474-429D-BA9F-257C0CE2DAC1}" destId="{B3CD2F3B-5254-466F-B554-7FF4EBB54336}" srcOrd="8" destOrd="0" parTransId="{1458DA6B-9091-4033-BF5D-0ED850DF8727}" sibTransId="{87C4057D-73FD-4E48-8292-872F4A97FEDC}"/>
    <dgm:cxn modelId="{0192E031-0F3C-4E50-A854-4E0B71F9EFFA}" type="presOf" srcId="{858F73D0-72B9-4CF2-A90A-853C750D6B0E}" destId="{6C0AF9C7-70FB-4A25-B68E-608938AD4A46}" srcOrd="0" destOrd="3" presId="urn:microsoft.com/office/officeart/2005/8/layout/vList2"/>
    <dgm:cxn modelId="{B7651137-7BDB-4989-9051-2D2ACBEECD85}" srcId="{A2DF9C94-6474-429D-BA9F-257C0CE2DAC1}" destId="{B7D4445C-7780-4968-82DC-3423B05119D0}" srcOrd="1" destOrd="0" parTransId="{252DC71B-93A3-40D7-9EA8-BDC048A02F9A}" sibTransId="{18ACA190-1B25-47FC-90F3-9A9500BF1A9E}"/>
    <dgm:cxn modelId="{D1CDE55B-CD65-486D-B47B-B81471666A57}" type="presOf" srcId="{0BE5457C-FE84-40F9-97B7-06FA402F79F1}" destId="{6C0AF9C7-70FB-4A25-B68E-608938AD4A46}" srcOrd="0" destOrd="2" presId="urn:microsoft.com/office/officeart/2005/8/layout/vList2"/>
    <dgm:cxn modelId="{7553A742-BBD9-4E0D-A00E-F1DE0D45682E}" type="presOf" srcId="{895D8598-71BE-4C85-9D30-F05DD2F5D97D}" destId="{6C0AF9C7-70FB-4A25-B68E-608938AD4A46}" srcOrd="0" destOrd="7" presId="urn:microsoft.com/office/officeart/2005/8/layout/vList2"/>
    <dgm:cxn modelId="{755B6D44-9D2C-4CF4-81F0-5B46073F5E93}" srcId="{A2DF9C94-6474-429D-BA9F-257C0CE2DAC1}" destId="{858F73D0-72B9-4CF2-A90A-853C750D6B0E}" srcOrd="3" destOrd="0" parTransId="{DFAF75B3-3AEA-4012-A5A4-EAC44D0A0603}" sibTransId="{F1C00E52-29E7-40B8-870A-36F8E2EA7119}"/>
    <dgm:cxn modelId="{A88F1945-EC15-413B-A032-B549D49AF00E}" type="presOf" srcId="{A9F7F876-5F49-49D0-911E-432F31AB0777}" destId="{6C0AF9C7-70FB-4A25-B68E-608938AD4A46}" srcOrd="0" destOrd="0" presId="urn:microsoft.com/office/officeart/2005/8/layout/vList2"/>
    <dgm:cxn modelId="{14DD4852-7F6D-4856-A456-293C0D5A0C6F}" srcId="{A55AC595-5611-4956-8B45-5727AD113955}" destId="{A2DF9C94-6474-429D-BA9F-257C0CE2DAC1}" srcOrd="0" destOrd="0" parTransId="{7B027660-8E73-4AB2-9939-19A704E953D4}" sibTransId="{DE0D8CEB-FD07-42F6-84EA-C83452A26D2A}"/>
    <dgm:cxn modelId="{D3A61C75-8551-4468-B459-72A86C7C2074}" type="presOf" srcId="{A55AC595-5611-4956-8B45-5727AD113955}" destId="{A81F4EB7-DF6B-4EE4-AACC-1BB21646F3AE}" srcOrd="0" destOrd="0" presId="urn:microsoft.com/office/officeart/2005/8/layout/vList2"/>
    <dgm:cxn modelId="{4D6BDA75-52DC-41F4-9AB0-0314E8942AF3}" type="presOf" srcId="{48DD219F-5458-4E61-A460-4F56DB72257E}" destId="{6C0AF9C7-70FB-4A25-B68E-608938AD4A46}" srcOrd="0" destOrd="6" presId="urn:microsoft.com/office/officeart/2005/8/layout/vList2"/>
    <dgm:cxn modelId="{ADEB4095-B780-45BD-8735-C7C069A23235}" srcId="{A2DF9C94-6474-429D-BA9F-257C0CE2DAC1}" destId="{F6708F3A-819F-4016-8A2B-5D60AD2713A4}" srcOrd="5" destOrd="0" parTransId="{1217EDDB-1446-4473-AD85-476F57D1D3FC}" sibTransId="{F9D41090-665C-4F18-841F-D48CD90D42B4}"/>
    <dgm:cxn modelId="{FC3E84A1-4663-4D81-A061-FBD09AD747C6}" type="presOf" srcId="{54CFA6E2-1406-4918-B0EC-45C2BD8D70C6}" destId="{6C0AF9C7-70FB-4A25-B68E-608938AD4A46}" srcOrd="0" destOrd="4" presId="urn:microsoft.com/office/officeart/2005/8/layout/vList2"/>
    <dgm:cxn modelId="{78308FAA-F8DD-499F-8898-CEC0CD57C519}" srcId="{A2DF9C94-6474-429D-BA9F-257C0CE2DAC1}" destId="{136DAF19-2F9C-4E42-9917-C1B1DCE7BC0A}" srcOrd="9" destOrd="0" parTransId="{2085FF90-C0C6-449F-852A-E92E592B60FA}" sibTransId="{57078C41-199D-422C-BEA2-138D18D74219}"/>
    <dgm:cxn modelId="{657B98AC-F361-4F56-A4E6-89DDBF9EB4B0}" type="presOf" srcId="{136DAF19-2F9C-4E42-9917-C1B1DCE7BC0A}" destId="{6C0AF9C7-70FB-4A25-B68E-608938AD4A46}" srcOrd="0" destOrd="9" presId="urn:microsoft.com/office/officeart/2005/8/layout/vList2"/>
    <dgm:cxn modelId="{147D74B4-8F06-407C-93A3-C5EADFD45B68}" srcId="{A2DF9C94-6474-429D-BA9F-257C0CE2DAC1}" destId="{0BE5457C-FE84-40F9-97B7-06FA402F79F1}" srcOrd="2" destOrd="0" parTransId="{9E280673-E5DF-40BE-8025-954C2B1A5770}" sibTransId="{77756158-57CD-4AC4-BB74-392464B7B7F4}"/>
    <dgm:cxn modelId="{FEFFE1B9-AE45-441D-9EA4-0D0930A5E201}" srcId="{A2DF9C94-6474-429D-BA9F-257C0CE2DAC1}" destId="{A9F7F876-5F49-49D0-911E-432F31AB0777}" srcOrd="0" destOrd="0" parTransId="{9D31F106-8680-4A87-913F-E930516CDE07}" sibTransId="{5310E153-7A03-4054-BA78-EA71CB9D5FA6}"/>
    <dgm:cxn modelId="{A229A7CD-8123-4E8F-8D20-B5B59D6F2185}" type="presOf" srcId="{F6708F3A-819F-4016-8A2B-5D60AD2713A4}" destId="{6C0AF9C7-70FB-4A25-B68E-608938AD4A46}" srcOrd="0" destOrd="5" presId="urn:microsoft.com/office/officeart/2005/8/layout/vList2"/>
    <dgm:cxn modelId="{E516B5CD-5B7B-4249-9662-564E4910356A}" srcId="{A2DF9C94-6474-429D-BA9F-257C0CE2DAC1}" destId="{48DD219F-5458-4E61-A460-4F56DB72257E}" srcOrd="6" destOrd="0" parTransId="{7EF8EB2D-9576-4501-B4C8-426D48178635}" sibTransId="{DB538B55-F8D4-4D58-B8FA-29C3847B1168}"/>
    <dgm:cxn modelId="{611385D3-6DB9-482C-9B7A-3B834953F5A1}" type="presOf" srcId="{A2DF9C94-6474-429D-BA9F-257C0CE2DAC1}" destId="{569ABDE4-C159-4F02-A553-BB49F03B3DA2}" srcOrd="0" destOrd="0" presId="urn:microsoft.com/office/officeart/2005/8/layout/vList2"/>
    <dgm:cxn modelId="{C25637DF-8A88-45E9-B14C-90A1AE6CAC7E}" type="presOf" srcId="{B3CD2F3B-5254-466F-B554-7FF4EBB54336}" destId="{6C0AF9C7-70FB-4A25-B68E-608938AD4A46}" srcOrd="0" destOrd="8" presId="urn:microsoft.com/office/officeart/2005/8/layout/vList2"/>
    <dgm:cxn modelId="{FBAA94E4-183C-4043-AED3-4FA77D752424}" type="presOf" srcId="{B7D4445C-7780-4968-82DC-3423B05119D0}" destId="{6C0AF9C7-70FB-4A25-B68E-608938AD4A46}" srcOrd="0" destOrd="1" presId="urn:microsoft.com/office/officeart/2005/8/layout/vList2"/>
    <dgm:cxn modelId="{C88FE0F8-A57A-4FDD-A7D8-2BAE33BA21B3}" srcId="{A2DF9C94-6474-429D-BA9F-257C0CE2DAC1}" destId="{54CFA6E2-1406-4918-B0EC-45C2BD8D70C6}" srcOrd="4" destOrd="0" parTransId="{01513E99-F993-45AF-91FA-C191D12B7D09}" sibTransId="{0042A8FB-79D5-4F15-A0B8-10B255108147}"/>
    <dgm:cxn modelId="{3BEF74A2-BDE5-476D-9BBD-FA94FD9DC6DD}" type="presParOf" srcId="{A81F4EB7-DF6B-4EE4-AACC-1BB21646F3AE}" destId="{569ABDE4-C159-4F02-A553-BB49F03B3DA2}" srcOrd="0" destOrd="0" presId="urn:microsoft.com/office/officeart/2005/8/layout/vList2"/>
    <dgm:cxn modelId="{4360A085-5850-47E5-90EF-282F96652CBD}" type="presParOf" srcId="{A81F4EB7-DF6B-4EE4-AACC-1BB21646F3AE}" destId="{6C0AF9C7-70FB-4A25-B68E-608938AD4A4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42AA7D-BB62-4092-A501-640930D82E3B}">
      <dsp:nvSpPr>
        <dsp:cNvPr id="0" name=""/>
        <dsp:cNvSpPr/>
      </dsp:nvSpPr>
      <dsp:spPr>
        <a:xfrm>
          <a:off x="288229" y="53462"/>
          <a:ext cx="1717987" cy="828139"/>
        </a:xfrm>
        <a:prstGeom prst="roundRect">
          <a:avLst>
            <a:gd name="adj" fmla="val 10000"/>
          </a:avLst>
        </a:prstGeom>
        <a:solidFill>
          <a:srgbClr val="4F81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90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ПДФО</a:t>
          </a:r>
          <a:endParaRPr lang="uk-UA" sz="2000" kern="1200" dirty="0">
            <a:solidFill>
              <a:schemeClr val="bg1"/>
            </a:solidFill>
          </a:endParaRPr>
        </a:p>
      </dsp:txBody>
      <dsp:txXfrm>
        <a:off x="312484" y="77717"/>
        <a:ext cx="1669477" cy="779629"/>
      </dsp:txXfrm>
    </dsp:sp>
    <dsp:sp modelId="{E3C38F38-E7AF-430D-AA92-332960E7CEDD}">
      <dsp:nvSpPr>
        <dsp:cNvPr id="0" name=""/>
        <dsp:cNvSpPr/>
      </dsp:nvSpPr>
      <dsp:spPr>
        <a:xfrm>
          <a:off x="460028" y="881601"/>
          <a:ext cx="385959" cy="1444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4155"/>
              </a:lnTo>
              <a:lnTo>
                <a:pt x="385959" y="1444155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2213D-7FC1-4065-8BC9-E32F1F08AD84}">
      <dsp:nvSpPr>
        <dsp:cNvPr id="0" name=""/>
        <dsp:cNvSpPr/>
      </dsp:nvSpPr>
      <dsp:spPr>
        <a:xfrm>
          <a:off x="845987" y="1902082"/>
          <a:ext cx="1508967" cy="847351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</a:t>
          </a: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12</a:t>
          </a:r>
          <a:r>
            <a:rPr lang="uk-UA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6,5%</a:t>
          </a:r>
          <a:endParaRPr lang="uk-UA" sz="1600" kern="1200" dirty="0">
            <a:solidFill>
              <a:schemeClr val="bg1"/>
            </a:solidFill>
          </a:endParaRPr>
        </a:p>
      </dsp:txBody>
      <dsp:txXfrm>
        <a:off x="870805" y="1926900"/>
        <a:ext cx="1459331" cy="797715"/>
      </dsp:txXfrm>
    </dsp:sp>
    <dsp:sp modelId="{BC14D039-71B3-42AD-A22D-B875B9ED2FC7}">
      <dsp:nvSpPr>
        <dsp:cNvPr id="0" name=""/>
        <dsp:cNvSpPr/>
      </dsp:nvSpPr>
      <dsp:spPr>
        <a:xfrm>
          <a:off x="460028" y="881601"/>
          <a:ext cx="442214" cy="2489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9624"/>
              </a:lnTo>
              <a:lnTo>
                <a:pt x="442214" y="2489624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1AD9C-6C8A-4890-88ED-2F4135920642}">
      <dsp:nvSpPr>
        <dsp:cNvPr id="0" name=""/>
        <dsp:cNvSpPr/>
      </dsp:nvSpPr>
      <dsp:spPr>
        <a:xfrm>
          <a:off x="902243" y="2958069"/>
          <a:ext cx="1396469" cy="826313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31 ТГ – </a:t>
          </a:r>
          <a:r>
            <a:rPr lang="uk-UA" sz="1500" b="1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  <a:endParaRPr lang="uk-UA" sz="1500" kern="1200" dirty="0">
            <a:solidFill>
              <a:schemeClr val="bg1"/>
            </a:solidFill>
          </a:endParaRPr>
        </a:p>
      </dsp:txBody>
      <dsp:txXfrm>
        <a:off x="926445" y="2982271"/>
        <a:ext cx="1348065" cy="777909"/>
      </dsp:txXfrm>
    </dsp:sp>
    <dsp:sp modelId="{5185170C-C9F8-4CEE-A5F5-1AC877B1B15C}">
      <dsp:nvSpPr>
        <dsp:cNvPr id="0" name=""/>
        <dsp:cNvSpPr/>
      </dsp:nvSpPr>
      <dsp:spPr>
        <a:xfrm>
          <a:off x="460028" y="881601"/>
          <a:ext cx="211997" cy="3548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8395"/>
              </a:lnTo>
              <a:lnTo>
                <a:pt x="211997" y="3548395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</dsp:sp>
    <dsp:sp modelId="{5A095D0B-FF7B-4439-B6EA-AE957FCC0EC2}">
      <dsp:nvSpPr>
        <dsp:cNvPr id="0" name=""/>
        <dsp:cNvSpPr/>
      </dsp:nvSpPr>
      <dsp:spPr>
        <a:xfrm>
          <a:off x="672025" y="4016840"/>
          <a:ext cx="1475557" cy="826313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0" i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Всі</a:t>
          </a:r>
          <a:r>
            <a:rPr lang="uk-UA" sz="1500" i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ТГ –   </a:t>
          </a:r>
          <a:r>
            <a:rPr lang="uk-UA" sz="1500" b="1" i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досягнули</a:t>
          </a:r>
          <a:r>
            <a:rPr lang="uk-UA" sz="1500" i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</a:p>
      </dsp:txBody>
      <dsp:txXfrm>
        <a:off x="696227" y="4041042"/>
        <a:ext cx="1427153" cy="777909"/>
      </dsp:txXfrm>
    </dsp:sp>
    <dsp:sp modelId="{158FA1DF-70A6-46D9-9F7E-F4A1080F39F2}">
      <dsp:nvSpPr>
        <dsp:cNvPr id="0" name=""/>
        <dsp:cNvSpPr/>
      </dsp:nvSpPr>
      <dsp:spPr>
        <a:xfrm>
          <a:off x="460028" y="881601"/>
          <a:ext cx="442175" cy="432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855"/>
              </a:lnTo>
              <a:lnTo>
                <a:pt x="442175" y="432855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43A04-BCBA-4B2F-A870-433FC8E7EC8F}">
      <dsp:nvSpPr>
        <dsp:cNvPr id="0" name=""/>
        <dsp:cNvSpPr/>
      </dsp:nvSpPr>
      <dsp:spPr>
        <a:xfrm>
          <a:off x="902203" y="1006515"/>
          <a:ext cx="1396535" cy="615884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</a:t>
          </a:r>
          <a:r>
            <a:rPr lang="en-US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20,5%</a:t>
          </a:r>
          <a:endParaRPr lang="uk-UA" sz="1300" kern="1200" dirty="0">
            <a:solidFill>
              <a:schemeClr val="bg1"/>
            </a:solidFill>
          </a:endParaRPr>
        </a:p>
      </dsp:txBody>
      <dsp:txXfrm>
        <a:off x="920242" y="1024554"/>
        <a:ext cx="1360457" cy="579806"/>
      </dsp:txXfrm>
    </dsp:sp>
    <dsp:sp modelId="{760CBDF6-EE5E-468F-865A-99C6E4CAFC9D}">
      <dsp:nvSpPr>
        <dsp:cNvPr id="0" name=""/>
        <dsp:cNvSpPr/>
      </dsp:nvSpPr>
      <dsp:spPr>
        <a:xfrm>
          <a:off x="2771267" y="54024"/>
          <a:ext cx="1660443" cy="826313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90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Плата за землю</a:t>
          </a:r>
          <a:endParaRPr lang="uk-UA" sz="2000" b="1" kern="1200" dirty="0">
            <a:solidFill>
              <a:schemeClr val="bg1"/>
            </a:solidFill>
          </a:endParaRPr>
        </a:p>
      </dsp:txBody>
      <dsp:txXfrm>
        <a:off x="2795469" y="78226"/>
        <a:ext cx="1612039" cy="777909"/>
      </dsp:txXfrm>
    </dsp:sp>
    <dsp:sp modelId="{DDD5F92B-CEEA-4339-B4F0-34CF1BC5363C}">
      <dsp:nvSpPr>
        <dsp:cNvPr id="0" name=""/>
        <dsp:cNvSpPr/>
      </dsp:nvSpPr>
      <dsp:spPr>
        <a:xfrm>
          <a:off x="2937312" y="880337"/>
          <a:ext cx="318433" cy="1445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5420"/>
              </a:lnTo>
              <a:lnTo>
                <a:pt x="318433" y="1445420"/>
              </a:lnTo>
            </a:path>
          </a:pathLst>
        </a:custGeom>
        <a:noFill/>
        <a:ln w="25400" cap="flat" cmpd="sng" algn="ctr">
          <a:solidFill>
            <a:srgbClr val="53864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0E3395-6ADB-40C5-85C1-20D672687E62}">
      <dsp:nvSpPr>
        <dsp:cNvPr id="0" name=""/>
        <dsp:cNvSpPr/>
      </dsp:nvSpPr>
      <dsp:spPr>
        <a:xfrm>
          <a:off x="3255745" y="1918459"/>
          <a:ext cx="1819793" cy="814596"/>
        </a:xfrm>
        <a:prstGeom prst="roundRect">
          <a:avLst>
            <a:gd name="adj" fmla="val 10000"/>
          </a:avLst>
        </a:prstGeom>
        <a:solidFill>
          <a:srgbClr val="4F8147"/>
        </a:solidFill>
        <a:ln w="2540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B w="10795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121,2%</a:t>
          </a:r>
          <a:endParaRPr lang="uk-UA" sz="1600" kern="1200" dirty="0">
            <a:solidFill>
              <a:schemeClr val="bg1"/>
            </a:solidFill>
          </a:endParaRPr>
        </a:p>
      </dsp:txBody>
      <dsp:txXfrm>
        <a:off x="3279604" y="1942318"/>
        <a:ext cx="1772075" cy="766878"/>
      </dsp:txXfrm>
    </dsp:sp>
    <dsp:sp modelId="{4A308E1F-077E-4DCA-B76E-02BFBBFB5F84}">
      <dsp:nvSpPr>
        <dsp:cNvPr id="0" name=""/>
        <dsp:cNvSpPr/>
      </dsp:nvSpPr>
      <dsp:spPr>
        <a:xfrm>
          <a:off x="2937312" y="880337"/>
          <a:ext cx="436417" cy="2460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401"/>
              </a:lnTo>
              <a:lnTo>
                <a:pt x="436417" y="2460401"/>
              </a:lnTo>
            </a:path>
          </a:pathLst>
        </a:custGeom>
        <a:noFill/>
        <a:ln w="25400" cap="flat" cmpd="sng" algn="ctr">
          <a:solidFill>
            <a:srgbClr val="53864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253C1-B50A-4651-AA9C-F1698904ABD7}">
      <dsp:nvSpPr>
        <dsp:cNvPr id="0" name=""/>
        <dsp:cNvSpPr/>
      </dsp:nvSpPr>
      <dsp:spPr>
        <a:xfrm>
          <a:off x="3373729" y="2925429"/>
          <a:ext cx="1385020" cy="830618"/>
        </a:xfrm>
        <a:prstGeom prst="roundRect">
          <a:avLst>
            <a:gd name="adj" fmla="val 10000"/>
          </a:avLst>
        </a:prstGeom>
        <a:solidFill>
          <a:srgbClr val="5B945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 </a:t>
          </a: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ТГ – </a:t>
          </a:r>
          <a:r>
            <a:rPr lang="uk-UA" sz="1500" b="1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</a:p>
      </dsp:txBody>
      <dsp:txXfrm>
        <a:off x="3398057" y="2949757"/>
        <a:ext cx="1336364" cy="781962"/>
      </dsp:txXfrm>
    </dsp:sp>
    <dsp:sp modelId="{3DF919B0-7515-4F7F-8F08-20E696E76BF3}">
      <dsp:nvSpPr>
        <dsp:cNvPr id="0" name=""/>
        <dsp:cNvSpPr/>
      </dsp:nvSpPr>
      <dsp:spPr>
        <a:xfrm>
          <a:off x="2937312" y="880337"/>
          <a:ext cx="546085" cy="505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5728"/>
              </a:lnTo>
              <a:lnTo>
                <a:pt x="546085" y="505728"/>
              </a:lnTo>
            </a:path>
          </a:pathLst>
        </a:custGeom>
        <a:noFill/>
        <a:ln w="25400" cap="flat" cmpd="sng" algn="ctr">
          <a:solidFill>
            <a:srgbClr val="53864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A7F189-1939-46E4-B37F-AE4B2AC394B0}">
      <dsp:nvSpPr>
        <dsp:cNvPr id="0" name=""/>
        <dsp:cNvSpPr/>
      </dsp:nvSpPr>
      <dsp:spPr>
        <a:xfrm>
          <a:off x="3483397" y="1064431"/>
          <a:ext cx="1265092" cy="643268"/>
        </a:xfrm>
        <a:prstGeom prst="roundRect">
          <a:avLst>
            <a:gd name="adj" fmla="val 10000"/>
          </a:avLst>
        </a:prstGeom>
        <a:solidFill>
          <a:srgbClr val="5B945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</a:t>
          </a:r>
          <a:r>
            <a:rPr lang="en-US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13,7%</a:t>
          </a:r>
          <a:endParaRPr lang="uk-UA" sz="1300" kern="1200" dirty="0">
            <a:solidFill>
              <a:schemeClr val="bg1"/>
            </a:solidFill>
          </a:endParaRPr>
        </a:p>
      </dsp:txBody>
      <dsp:txXfrm>
        <a:off x="3502238" y="1083272"/>
        <a:ext cx="1227410" cy="605586"/>
      </dsp:txXfrm>
    </dsp:sp>
    <dsp:sp modelId="{DD7E2281-43A8-48AF-9295-C21C7A05C71F}">
      <dsp:nvSpPr>
        <dsp:cNvPr id="0" name=""/>
        <dsp:cNvSpPr/>
      </dsp:nvSpPr>
      <dsp:spPr>
        <a:xfrm>
          <a:off x="2937312" y="880337"/>
          <a:ext cx="418185" cy="34990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9089"/>
              </a:lnTo>
              <a:lnTo>
                <a:pt x="418185" y="3499089"/>
              </a:lnTo>
            </a:path>
          </a:pathLst>
        </a:custGeom>
        <a:noFill/>
        <a:ln w="25400" cap="flat" cmpd="sng" algn="ctr">
          <a:solidFill>
            <a:srgbClr val="53864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8D2B3-33F7-444D-8422-AC22104B07D6}">
      <dsp:nvSpPr>
        <dsp:cNvPr id="0" name=""/>
        <dsp:cNvSpPr/>
      </dsp:nvSpPr>
      <dsp:spPr>
        <a:xfrm>
          <a:off x="3355497" y="3966270"/>
          <a:ext cx="1322101" cy="826313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 ТГ – </a:t>
          </a:r>
          <a:r>
            <a:rPr lang="uk-UA" sz="15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досягли</a:t>
          </a:r>
          <a:r>
            <a:rPr lang="uk-UA" sz="15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</a:p>
      </dsp:txBody>
      <dsp:txXfrm>
        <a:off x="3379699" y="3990472"/>
        <a:ext cx="1273697" cy="777909"/>
      </dsp:txXfrm>
    </dsp:sp>
    <dsp:sp modelId="{5562C09D-F1B4-41E5-92DB-AAD364D39F7A}">
      <dsp:nvSpPr>
        <dsp:cNvPr id="0" name=""/>
        <dsp:cNvSpPr/>
      </dsp:nvSpPr>
      <dsp:spPr>
        <a:xfrm>
          <a:off x="5303706" y="0"/>
          <a:ext cx="1571366" cy="837799"/>
        </a:xfrm>
        <a:prstGeom prst="roundRect">
          <a:avLst>
            <a:gd name="adj" fmla="val 10000"/>
          </a:avLst>
        </a:prstGeom>
        <a:solidFill>
          <a:srgbClr val="5B945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90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Єдиний податок</a:t>
          </a:r>
          <a:endParaRPr lang="uk-UA" sz="2000" i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28244" y="24538"/>
        <a:ext cx="1522290" cy="788723"/>
      </dsp:txXfrm>
    </dsp:sp>
    <dsp:sp modelId="{207B42D9-D262-4147-85DD-C7BE5CCEB48B}">
      <dsp:nvSpPr>
        <dsp:cNvPr id="0" name=""/>
        <dsp:cNvSpPr/>
      </dsp:nvSpPr>
      <dsp:spPr>
        <a:xfrm>
          <a:off x="5460843" y="837799"/>
          <a:ext cx="284709" cy="443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630"/>
              </a:lnTo>
              <a:lnTo>
                <a:pt x="284709" y="443630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8CCBC2-A864-47E6-90E3-3550DC6A8E9F}">
      <dsp:nvSpPr>
        <dsp:cNvPr id="0" name=""/>
        <dsp:cNvSpPr/>
      </dsp:nvSpPr>
      <dsp:spPr>
        <a:xfrm>
          <a:off x="5745552" y="966455"/>
          <a:ext cx="1322101" cy="629948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3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110,8</a:t>
          </a:r>
          <a:r>
            <a:rPr lang="uk-UA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  <a:endParaRPr lang="uk-UA" sz="1300" kern="1200" dirty="0">
            <a:solidFill>
              <a:schemeClr val="bg1"/>
            </a:solidFill>
          </a:endParaRPr>
        </a:p>
      </dsp:txBody>
      <dsp:txXfrm>
        <a:off x="5764003" y="984906"/>
        <a:ext cx="1285199" cy="593046"/>
      </dsp:txXfrm>
    </dsp:sp>
    <dsp:sp modelId="{FA25B394-6A42-412D-8FED-8021BEFB417F}">
      <dsp:nvSpPr>
        <dsp:cNvPr id="0" name=""/>
        <dsp:cNvSpPr/>
      </dsp:nvSpPr>
      <dsp:spPr>
        <a:xfrm>
          <a:off x="5460843" y="837799"/>
          <a:ext cx="220627" cy="13556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5641"/>
              </a:lnTo>
              <a:lnTo>
                <a:pt x="220627" y="1355641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4CC52-B614-4114-B405-BD2D3503BC45}">
      <dsp:nvSpPr>
        <dsp:cNvPr id="0" name=""/>
        <dsp:cNvSpPr/>
      </dsp:nvSpPr>
      <dsp:spPr>
        <a:xfrm>
          <a:off x="5681470" y="1785588"/>
          <a:ext cx="1553878" cy="815703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112,0%</a:t>
          </a:r>
        </a:p>
      </dsp:txBody>
      <dsp:txXfrm>
        <a:off x="5705361" y="1809479"/>
        <a:ext cx="1506096" cy="767921"/>
      </dsp:txXfrm>
    </dsp:sp>
    <dsp:sp modelId="{4AD79F34-1EB6-4DDF-B813-B174D7587E2C}">
      <dsp:nvSpPr>
        <dsp:cNvPr id="0" name=""/>
        <dsp:cNvSpPr/>
      </dsp:nvSpPr>
      <dsp:spPr>
        <a:xfrm>
          <a:off x="5460843" y="837799"/>
          <a:ext cx="132443" cy="2423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3923"/>
              </a:lnTo>
              <a:lnTo>
                <a:pt x="132443" y="2423923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06781-9DB2-44C5-B84B-9429D09C6B3E}">
      <dsp:nvSpPr>
        <dsp:cNvPr id="0" name=""/>
        <dsp:cNvSpPr/>
      </dsp:nvSpPr>
      <dsp:spPr>
        <a:xfrm>
          <a:off x="5593286" y="2848566"/>
          <a:ext cx="1393574" cy="826313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marR="0" lvl="0" indent="0" algn="ctr" defTabSz="666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25 ТГ – </a:t>
          </a:r>
          <a:r>
            <a:rPr lang="uk-UA" sz="1500" b="1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</a:p>
      </dsp:txBody>
      <dsp:txXfrm>
        <a:off x="5617488" y="2872768"/>
        <a:ext cx="1345170" cy="777909"/>
      </dsp:txXfrm>
    </dsp:sp>
    <dsp:sp modelId="{05475AF9-F114-4CCF-BFED-F69BF2C20A32}">
      <dsp:nvSpPr>
        <dsp:cNvPr id="0" name=""/>
        <dsp:cNvSpPr/>
      </dsp:nvSpPr>
      <dsp:spPr>
        <a:xfrm>
          <a:off x="5460843" y="837799"/>
          <a:ext cx="227726" cy="33725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2523"/>
              </a:lnTo>
              <a:lnTo>
                <a:pt x="227726" y="3372523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074780-4CE0-4BEB-99A6-CBDF458E656D}">
      <dsp:nvSpPr>
        <dsp:cNvPr id="0" name=""/>
        <dsp:cNvSpPr/>
      </dsp:nvSpPr>
      <dsp:spPr>
        <a:xfrm>
          <a:off x="5688570" y="3797165"/>
          <a:ext cx="1333286" cy="82631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 ТГ – </a:t>
          </a:r>
          <a:r>
            <a:rPr lang="uk-UA" sz="1500" b="1" i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досягли</a:t>
          </a:r>
          <a:r>
            <a:rPr lang="uk-UA" sz="1500" i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  <a:endParaRPr lang="uk-UA" sz="1500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2772" y="3821367"/>
        <a:ext cx="1284882" cy="777909"/>
      </dsp:txXfrm>
    </dsp:sp>
    <dsp:sp modelId="{5F190FDF-73EB-4BAC-9047-ECE0C36FAA78}">
      <dsp:nvSpPr>
        <dsp:cNvPr id="0" name=""/>
        <dsp:cNvSpPr/>
      </dsp:nvSpPr>
      <dsp:spPr>
        <a:xfrm>
          <a:off x="7596289" y="46942"/>
          <a:ext cx="2010816" cy="1201277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90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Податок на нерухоме майно</a:t>
          </a:r>
          <a:endParaRPr lang="uk-UA" sz="2000" b="1" kern="1200" dirty="0">
            <a:solidFill>
              <a:schemeClr val="bg1"/>
            </a:solidFill>
          </a:endParaRPr>
        </a:p>
      </dsp:txBody>
      <dsp:txXfrm>
        <a:off x="7631473" y="82126"/>
        <a:ext cx="1940448" cy="1130909"/>
      </dsp:txXfrm>
    </dsp:sp>
    <dsp:sp modelId="{4C70C4EC-C1B5-4F1F-8B8C-FB603C80E3E4}">
      <dsp:nvSpPr>
        <dsp:cNvPr id="0" name=""/>
        <dsp:cNvSpPr/>
      </dsp:nvSpPr>
      <dsp:spPr>
        <a:xfrm>
          <a:off x="7797371" y="1248220"/>
          <a:ext cx="474300" cy="441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1957"/>
              </a:lnTo>
              <a:lnTo>
                <a:pt x="474300" y="441957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5B2263-3A5D-4E8B-AEC5-493DAF0814AC}">
      <dsp:nvSpPr>
        <dsp:cNvPr id="0" name=""/>
        <dsp:cNvSpPr/>
      </dsp:nvSpPr>
      <dsp:spPr>
        <a:xfrm>
          <a:off x="8271671" y="1377926"/>
          <a:ext cx="1322101" cy="624502"/>
        </a:xfrm>
        <a:prstGeom prst="roundRect">
          <a:avLst>
            <a:gd name="adj" fmla="val 10000"/>
          </a:avLst>
        </a:prstGeom>
        <a:solidFill>
          <a:srgbClr val="5B945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</a:t>
          </a:r>
          <a:r>
            <a:rPr lang="en-US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08,6%</a:t>
          </a:r>
          <a:endParaRPr lang="uk-UA" sz="1300" kern="1200" dirty="0">
            <a:solidFill>
              <a:schemeClr val="bg1"/>
            </a:solidFill>
          </a:endParaRPr>
        </a:p>
      </dsp:txBody>
      <dsp:txXfrm>
        <a:off x="8289962" y="1396217"/>
        <a:ext cx="1285519" cy="587920"/>
      </dsp:txXfrm>
    </dsp:sp>
    <dsp:sp modelId="{C2CBE86D-39CC-451E-BE06-D5A62AD6E38F}">
      <dsp:nvSpPr>
        <dsp:cNvPr id="0" name=""/>
        <dsp:cNvSpPr/>
      </dsp:nvSpPr>
      <dsp:spPr>
        <a:xfrm>
          <a:off x="7797371" y="1248220"/>
          <a:ext cx="376557" cy="1328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8244"/>
              </a:lnTo>
              <a:lnTo>
                <a:pt x="376557" y="1328244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D77AED-9ECB-4617-A3E3-EBAF64B4A024}">
      <dsp:nvSpPr>
        <dsp:cNvPr id="0" name=""/>
        <dsp:cNvSpPr/>
      </dsp:nvSpPr>
      <dsp:spPr>
        <a:xfrm>
          <a:off x="8173928" y="2192407"/>
          <a:ext cx="1701980" cy="768116"/>
        </a:xfrm>
        <a:prstGeom prst="roundRect">
          <a:avLst>
            <a:gd name="adj" fmla="val 10000"/>
          </a:avLst>
        </a:prstGeom>
        <a:solidFill>
          <a:srgbClr val="5B945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</a:t>
          </a:r>
          <a:r>
            <a:rPr lang="en-US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14,4%</a:t>
          </a:r>
          <a:endParaRPr lang="uk-UA" sz="1600" kern="1200" dirty="0">
            <a:solidFill>
              <a:schemeClr val="bg1"/>
            </a:solidFill>
          </a:endParaRPr>
        </a:p>
      </dsp:txBody>
      <dsp:txXfrm>
        <a:off x="8196425" y="2214904"/>
        <a:ext cx="1656986" cy="723122"/>
      </dsp:txXfrm>
    </dsp:sp>
    <dsp:sp modelId="{A331E74A-22D3-4506-AA12-D1EE87FEB6F0}">
      <dsp:nvSpPr>
        <dsp:cNvPr id="0" name=""/>
        <dsp:cNvSpPr/>
      </dsp:nvSpPr>
      <dsp:spPr>
        <a:xfrm>
          <a:off x="7797371" y="1248220"/>
          <a:ext cx="390862" cy="2451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1944"/>
              </a:lnTo>
              <a:lnTo>
                <a:pt x="390862" y="2451944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632A59-AC4A-4BD5-B220-A7DD7E7AA2D7}">
      <dsp:nvSpPr>
        <dsp:cNvPr id="0" name=""/>
        <dsp:cNvSpPr/>
      </dsp:nvSpPr>
      <dsp:spPr>
        <a:xfrm>
          <a:off x="8188234" y="3287008"/>
          <a:ext cx="1417874" cy="826313"/>
        </a:xfrm>
        <a:prstGeom prst="roundRect">
          <a:avLst>
            <a:gd name="adj" fmla="val 10000"/>
          </a:avLst>
        </a:prstGeom>
        <a:solidFill>
          <a:srgbClr val="5B945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marR="0" lvl="0" indent="0" algn="ctr" defTabSz="666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uk-UA" sz="1500" b="1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</a:t>
          </a: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ТГ – </a:t>
          </a:r>
          <a:r>
            <a:rPr lang="uk-UA" sz="1500" b="1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</a:p>
      </dsp:txBody>
      <dsp:txXfrm>
        <a:off x="8212436" y="3311210"/>
        <a:ext cx="1369470" cy="777909"/>
      </dsp:txXfrm>
    </dsp:sp>
    <dsp:sp modelId="{19E50A3F-DBE5-45EF-A036-F7759EFE91FC}">
      <dsp:nvSpPr>
        <dsp:cNvPr id="0" name=""/>
        <dsp:cNvSpPr/>
      </dsp:nvSpPr>
      <dsp:spPr>
        <a:xfrm>
          <a:off x="7797371" y="1248220"/>
          <a:ext cx="384225" cy="33248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820"/>
              </a:lnTo>
              <a:lnTo>
                <a:pt x="384225" y="3324820"/>
              </a:lnTo>
            </a:path>
          </a:pathLst>
        </a:custGeom>
        <a:noFill/>
        <a:ln w="25400" cap="flat" cmpd="sng" algn="ctr">
          <a:solidFill>
            <a:srgbClr val="89B9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DC459D-35B4-4727-8EC1-3871672301E5}">
      <dsp:nvSpPr>
        <dsp:cNvPr id="0" name=""/>
        <dsp:cNvSpPr/>
      </dsp:nvSpPr>
      <dsp:spPr>
        <a:xfrm>
          <a:off x="8181597" y="4186648"/>
          <a:ext cx="1386209" cy="772784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 ТГ – </a:t>
          </a:r>
          <a:r>
            <a:rPr lang="uk-UA" sz="1500" b="1" i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досягли</a:t>
          </a:r>
          <a:r>
            <a:rPr lang="uk-UA" sz="1500" i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  <a:endParaRPr lang="uk-UA" sz="1500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04231" y="4209282"/>
        <a:ext cx="1340941" cy="727516"/>
      </dsp:txXfrm>
    </dsp:sp>
    <dsp:sp modelId="{0A23AAAC-0B3A-4BF8-827E-12581A388C6F}">
      <dsp:nvSpPr>
        <dsp:cNvPr id="0" name=""/>
        <dsp:cNvSpPr/>
      </dsp:nvSpPr>
      <dsp:spPr>
        <a:xfrm>
          <a:off x="9989111" y="196992"/>
          <a:ext cx="1949438" cy="826313"/>
        </a:xfrm>
        <a:prstGeom prst="roundRect">
          <a:avLst>
            <a:gd name="adj" fmla="val 10000"/>
          </a:avLst>
        </a:prstGeom>
        <a:solidFill>
          <a:srgbClr val="5B945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90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Акцизний податок</a:t>
          </a:r>
          <a:endParaRPr lang="uk-UA" sz="2000" i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13313" y="221194"/>
        <a:ext cx="1901034" cy="777909"/>
      </dsp:txXfrm>
    </dsp:sp>
    <dsp:sp modelId="{D2811B5F-4665-4437-872D-B80BEE5A0938}">
      <dsp:nvSpPr>
        <dsp:cNvPr id="0" name=""/>
        <dsp:cNvSpPr/>
      </dsp:nvSpPr>
      <dsp:spPr>
        <a:xfrm>
          <a:off x="10184054" y="1023306"/>
          <a:ext cx="412518" cy="565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5272"/>
              </a:lnTo>
              <a:lnTo>
                <a:pt x="412518" y="565272"/>
              </a:lnTo>
            </a:path>
          </a:pathLst>
        </a:custGeom>
        <a:noFill/>
        <a:ln w="25400" cap="flat" cmpd="sng" algn="ctr">
          <a:solidFill>
            <a:srgbClr val="53864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FFF25-D2C8-4F5E-BB12-3C1240A0465D}">
      <dsp:nvSpPr>
        <dsp:cNvPr id="0" name=""/>
        <dsp:cNvSpPr/>
      </dsp:nvSpPr>
      <dsp:spPr>
        <a:xfrm>
          <a:off x="10596573" y="1311549"/>
          <a:ext cx="1322101" cy="554059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Україні </a:t>
          </a:r>
          <a:r>
            <a:rPr lang="en-US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uk-UA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25,8%</a:t>
          </a:r>
          <a:endParaRPr lang="uk-UA" sz="1300" kern="1200" dirty="0">
            <a:solidFill>
              <a:schemeClr val="bg1"/>
            </a:solidFill>
          </a:endParaRPr>
        </a:p>
      </dsp:txBody>
      <dsp:txXfrm>
        <a:off x="10612801" y="1327777"/>
        <a:ext cx="1289645" cy="521603"/>
      </dsp:txXfrm>
    </dsp:sp>
    <dsp:sp modelId="{4E7903B8-F5AA-457A-AB1F-E5E44ED37613}">
      <dsp:nvSpPr>
        <dsp:cNvPr id="0" name=""/>
        <dsp:cNvSpPr/>
      </dsp:nvSpPr>
      <dsp:spPr>
        <a:xfrm>
          <a:off x="10184054" y="1023306"/>
          <a:ext cx="157622" cy="1452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2567"/>
              </a:lnTo>
              <a:lnTo>
                <a:pt x="157622" y="1452567"/>
              </a:lnTo>
            </a:path>
          </a:pathLst>
        </a:custGeom>
        <a:noFill/>
        <a:ln w="25400" cap="flat" cmpd="sng" algn="ctr">
          <a:solidFill>
            <a:srgbClr val="53864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46549-C577-4783-946E-EA1B0816FCAD}">
      <dsp:nvSpPr>
        <dsp:cNvPr id="0" name=""/>
        <dsp:cNvSpPr/>
      </dsp:nvSpPr>
      <dsp:spPr>
        <a:xfrm>
          <a:off x="10341677" y="2073765"/>
          <a:ext cx="1596873" cy="804217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області 126,7%</a:t>
          </a:r>
          <a:endParaRPr lang="uk-UA" sz="1600" kern="1200" dirty="0">
            <a:solidFill>
              <a:schemeClr val="bg1"/>
            </a:solidFill>
          </a:endParaRPr>
        </a:p>
      </dsp:txBody>
      <dsp:txXfrm>
        <a:off x="10365232" y="2097320"/>
        <a:ext cx="1549763" cy="757107"/>
      </dsp:txXfrm>
    </dsp:sp>
    <dsp:sp modelId="{1AC6727A-E261-4819-98E7-AFEB36BA34CC}">
      <dsp:nvSpPr>
        <dsp:cNvPr id="0" name=""/>
        <dsp:cNvSpPr/>
      </dsp:nvSpPr>
      <dsp:spPr>
        <a:xfrm>
          <a:off x="10184054" y="1023306"/>
          <a:ext cx="194504" cy="2594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4276"/>
              </a:lnTo>
              <a:lnTo>
                <a:pt x="194504" y="2594276"/>
              </a:lnTo>
            </a:path>
          </a:pathLst>
        </a:custGeom>
        <a:noFill/>
        <a:ln w="25400" cap="flat" cmpd="sng" algn="ctr">
          <a:solidFill>
            <a:srgbClr val="53864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8C667-AE7E-4543-82DE-A2A0F2600FCD}">
      <dsp:nvSpPr>
        <dsp:cNvPr id="0" name=""/>
        <dsp:cNvSpPr/>
      </dsp:nvSpPr>
      <dsp:spPr>
        <a:xfrm>
          <a:off x="10378559" y="3204426"/>
          <a:ext cx="1559986" cy="826313"/>
        </a:xfrm>
        <a:prstGeom prst="roundRect">
          <a:avLst>
            <a:gd name="adj" fmla="val 10000"/>
          </a:avLst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marR="0" lvl="0" indent="0" algn="ctr" defTabSz="666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25 ТГ – </a:t>
          </a:r>
          <a:r>
            <a:rPr lang="uk-UA" sz="1500" b="1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вище</a:t>
          </a:r>
          <a:r>
            <a:rPr lang="uk-UA" sz="150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середнього</a:t>
          </a:r>
        </a:p>
      </dsp:txBody>
      <dsp:txXfrm>
        <a:off x="10402761" y="3228628"/>
        <a:ext cx="1511582" cy="777909"/>
      </dsp:txXfrm>
    </dsp:sp>
    <dsp:sp modelId="{BC4D8343-2348-448D-AFE9-5F9145F3F0EC}">
      <dsp:nvSpPr>
        <dsp:cNvPr id="0" name=""/>
        <dsp:cNvSpPr/>
      </dsp:nvSpPr>
      <dsp:spPr>
        <a:xfrm>
          <a:off x="10184054" y="1023306"/>
          <a:ext cx="432394" cy="3463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3359"/>
              </a:lnTo>
              <a:lnTo>
                <a:pt x="432394" y="3463359"/>
              </a:lnTo>
            </a:path>
          </a:pathLst>
        </a:custGeom>
        <a:noFill/>
        <a:ln w="25400" cap="flat" cmpd="sng" algn="ctr">
          <a:solidFill>
            <a:srgbClr val="53864A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57621-900E-4C16-8501-4E2E1FF5FFFC}">
      <dsp:nvSpPr>
        <dsp:cNvPr id="0" name=""/>
        <dsp:cNvSpPr/>
      </dsp:nvSpPr>
      <dsp:spPr>
        <a:xfrm>
          <a:off x="10616449" y="4058726"/>
          <a:ext cx="1322101" cy="855878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 ТГ – </a:t>
          </a:r>
          <a:r>
            <a:rPr lang="uk-UA" sz="15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досягли</a:t>
          </a:r>
          <a:r>
            <a:rPr lang="uk-UA" sz="15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рівня минулого року</a:t>
          </a:r>
        </a:p>
      </dsp:txBody>
      <dsp:txXfrm>
        <a:off x="10641517" y="4083794"/>
        <a:ext cx="1271965" cy="8057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ABDE4-C159-4F02-A553-BB49F03B3DA2}">
      <dsp:nvSpPr>
        <dsp:cNvPr id="0" name=""/>
        <dsp:cNvSpPr/>
      </dsp:nvSpPr>
      <dsp:spPr>
        <a:xfrm rot="21000000">
          <a:off x="3633" y="9874"/>
          <a:ext cx="1659276" cy="187019"/>
        </a:xfrm>
        <a:prstGeom prst="roundRect">
          <a:avLst/>
        </a:prstGeom>
        <a:solidFill>
          <a:srgbClr val="00682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 dirty="0"/>
            <a:t>ФІНАНСОВІ ПОКАЗНИКИ:</a:t>
          </a:r>
          <a:endParaRPr lang="uk-UA" sz="1000" kern="1200" dirty="0"/>
        </a:p>
      </dsp:txBody>
      <dsp:txXfrm>
        <a:off x="12763" y="19004"/>
        <a:ext cx="1641016" cy="168759"/>
      </dsp:txXfrm>
    </dsp:sp>
    <dsp:sp modelId="{6C0AF9C7-70FB-4A25-B68E-608938AD4A46}">
      <dsp:nvSpPr>
        <dsp:cNvPr id="0" name=""/>
        <dsp:cNvSpPr/>
      </dsp:nvSpPr>
      <dsp:spPr>
        <a:xfrm rot="20940000">
          <a:off x="0" y="156077"/>
          <a:ext cx="3910693" cy="1377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165" tIns="12700" rIns="71120" bIns="1270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Рівень </a:t>
          </a:r>
          <a:r>
            <a:rPr lang="uk-UA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дотаційності</a:t>
          </a:r>
          <a:r>
            <a:rPr lang="uk-UA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Капітальні видатки  на 1 особу (без трансфертів з ДБ та коштів </a:t>
          </a:r>
          <a:r>
            <a:rPr lang="uk-UA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Укргідроенерго</a:t>
          </a:r>
          <a:r>
            <a:rPr lang="uk-UA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Обсяг надходжень від сплати ПДФО на 1 особу;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Доходи ЗФ  на 1 особу;</a:t>
          </a:r>
          <a:endParaRPr lang="uk-UA" sz="1000" kern="1200" dirty="0">
            <a:solidFill>
              <a:srgbClr val="00682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Питома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вага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місцевих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податків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зборів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у доходах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загального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фонду бюджету (%)</a:t>
          </a:r>
          <a:endParaRPr lang="uk-UA" sz="1000" kern="1200" dirty="0">
            <a:solidFill>
              <a:srgbClr val="00682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Питома вага ЗП у видатках ЗФ;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Темпи зростання (зменшення) доходів ЗФ;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Видатки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ЗФ  на 1 особу;</a:t>
          </a:r>
          <a:endParaRPr lang="uk-UA" sz="1000" kern="1200" dirty="0">
            <a:solidFill>
              <a:srgbClr val="00682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Питома вага видатків на утримання апарату управління у власних доходах ЗФ;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Питома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вага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видатків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підтримку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ЗСУ і сил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безпеки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і оборони та моб-х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зах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у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власних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дох. </a:t>
          </a:r>
          <a:r>
            <a:rPr lang="ru-RU" sz="1000" kern="1200" dirty="0" err="1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заг</a:t>
          </a:r>
          <a:r>
            <a:rPr lang="ru-RU" sz="1000" kern="1200" dirty="0">
              <a:solidFill>
                <a:srgbClr val="0068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фонду бюджету %</a:t>
          </a:r>
          <a:endParaRPr lang="uk-UA" sz="1000" kern="1200" dirty="0">
            <a:solidFill>
              <a:srgbClr val="00682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56077"/>
        <a:ext cx="3910693" cy="1377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linDir" val="fromT"/>
              <dgm:param type="chAlign" val="l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FE97CE-6499-436C-90A8-65438EA58E01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altLang="uk-UA" sz="1200" dirty="0">
                <a:latin typeface="Calibri" panose="020F0502020204030204" pitchFamily="34" charset="0"/>
              </a:rPr>
            </a:fld>
            <a:endParaRPr lang="en-US" altLang="uk-UA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FED2E4D-482C-4000-841B-F317043C61EF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altLang="uk-UA" sz="1200" dirty="0">
                <a:latin typeface="Calibri" panose="020F0502020204030204" pitchFamily="34" charset="0"/>
              </a:rPr>
            </a:fld>
            <a:endParaRPr lang="en-US" altLang="uk-UA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3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73411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fr-FR" altLang="uk-U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7648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fr-FR" alt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8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7853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uk-UA" altLang="uk-UA" dirty="0"/>
          </a:p>
        </p:txBody>
      </p:sp>
      <p:sp>
        <p:nvSpPr>
          <p:cNvPr id="27853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uk-UA" altLang="uk-UA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uk-UA" altLang="uk-UA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4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8467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uk-UA" altLang="uk-UA" dirty="0"/>
          </a:p>
        </p:txBody>
      </p:sp>
      <p:sp>
        <p:nvSpPr>
          <p:cNvPr id="28467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uk-UA" altLang="uk-UA" sz="1200" dirty="0">
                <a:solidFill>
                  <a:srgbClr val="000000"/>
                </a:solidFill>
                <a:latin typeface="Calibri" panose="020F0502020204030204" pitchFamily="34" charset="0"/>
              </a:rPr>
            </a:fld>
            <a:endParaRPr lang="uk-UA" altLang="uk-UA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1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9184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fr-FR" alt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93890" name="Google Shape;187;g324ce0323ac_0_813:notes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25" tIns="45700" rIns="91425" bIns="45700" anchor="t" anchorCtr="0"/>
          <a:p>
            <a:pPr lvl="0">
              <a:spcBef>
                <a:spcPct val="0"/>
              </a:spcBef>
            </a:pPr>
            <a:endParaRPr lang="uk-UA" altLang="uk-UA" dirty="0"/>
          </a:p>
        </p:txBody>
      </p:sp>
      <p:sp>
        <p:nvSpPr>
          <p:cNvPr id="293891" name="Google Shape;188;g324ce0323ac_0_813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6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96963" name="Місце для нотаток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uk-UA" altLang="uk-UA" dirty="0"/>
          </a:p>
        </p:txBody>
      </p:sp>
      <p:sp>
        <p:nvSpPr>
          <p:cNvPr id="296964" name="Місце для номера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uk-UA" altLang="uk-UA" sz="1200" dirty="0">
                <a:latin typeface="Calibri" panose="020F0502020204030204" pitchFamily="34" charset="0"/>
              </a:rPr>
            </a:fld>
            <a:endParaRPr lang="uk-UA" altLang="uk-UA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978692"/>
            <a:ext cx="4873752" cy="1661993"/>
          </a:xfrm>
        </p:spPr>
        <p:txBody>
          <a:bodyPr anchor="t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490757"/>
            <a:ext cx="5143501" cy="990600"/>
          </a:xfrm>
        </p:spPr>
        <p:txBody>
          <a:bodyPr/>
          <a:lstStyle>
            <a:lvl1pPr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4137704"/>
            <a:ext cx="1371600" cy="53297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9" y="1597679"/>
            <a:ext cx="4873625" cy="381000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9297384" y="4947381"/>
            <a:ext cx="2286000" cy="548640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9296400" y="4122612"/>
            <a:ext cx="2286000" cy="548640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72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1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4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7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116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9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99333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99334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4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SmartArt Placeholder 18"/>
          <p:cNvSpPr>
            <a:spLocks noGrp="1"/>
          </p:cNvSpPr>
          <p:nvPr>
            <p:ph type="dgm" sz="quarter" idx="12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рисунок </a:t>
            </a:r>
            <a:r>
              <a:rPr kumimoji="0" lang="uk-UA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SmartArt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498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548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4916" y="2002465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  <a:lvl3pPr marL="342900" indent="-342900">
              <a:buFont typeface="Arial" panose="020B0604020202020204" pitchFamily="34" charset="0"/>
              <a:buChar char="•"/>
              <a:defRPr/>
            </a:lvl3pPr>
            <a:lvl4pPr>
              <a:buClr>
                <a:schemeClr val="accent1"/>
              </a:buClr>
              <a:defRPr/>
            </a:lvl4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648753" y="1990060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117765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17766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4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4916" y="2002465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  <a:lvl3pPr marL="342900" indent="-342900">
              <a:buFont typeface="Arial" panose="020B0604020202020204" pitchFamily="34" charset="0"/>
              <a:buChar char="•"/>
              <a:defRPr/>
            </a:lvl3pPr>
            <a:lvl4pPr>
              <a:buClr>
                <a:schemeClr val="accent1"/>
              </a:buClr>
              <a:defRPr/>
            </a:lvl4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648753" y="1990060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SmartArt Placeholder 18"/>
          <p:cNvSpPr>
            <a:spLocks noGrp="1"/>
          </p:cNvSpPr>
          <p:nvPr>
            <p:ph type="dgm" sz="quarter" idx="13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рисунок SmartArt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30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4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6980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768972" y="2431805"/>
            <a:ext cx="6654071" cy="199439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194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136197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36198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0DCE28-844A-4258-8A05-7F88EFAA8998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uk-UA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6BEEAE8-AC99-4026-8936-807F291AE4E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831849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F5D17A-6274-48A2-9CF2-F4D6CD1861A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uk-UA"/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F7AF4DA-B076-4505-9AEC-99CA03F5A9E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 hasCustomPrompt="1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F19CF4B-B971-42B0-BCE6-F705226C997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7" name="Місце для дати 2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B2EFF19-0094-4D46-B668-64B23457508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дати 1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ECE4224-EA1C-4976-BBAC-5416AE1A1DE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2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B81DF9-20FE-45D7-AD3F-263ACD6CC49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uk-UA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0A0A56A-4A79-41BE-B6D3-9AD00D2E6D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uk-UA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14AC07F-2560-47F4-9302-28EC4D735A5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 hasCustomPrompt="1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uk-UA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23457D8-7184-43B0-B60E-5B3A108DC7E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icon 2 b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12652" y="61264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609600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685800" marR="0" lvl="1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598008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5" name="Picture Placeholder 12"/>
          <p:cNvSpPr>
            <a:spLocks noGrp="1" noChangeAspect="1"/>
          </p:cNvSpPr>
          <p:nvPr>
            <p:ph type="pic" sz="quarter" idx="28"/>
          </p:nvPr>
        </p:nvSpPr>
        <p:spPr>
          <a:xfrm>
            <a:off x="609600" y="448056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685800" marR="0" lvl="1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57514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6669288" y="2142744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685800" marR="0" lvl="1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7682529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2"/>
          </p:nvPr>
        </p:nvSpPr>
        <p:spPr>
          <a:xfrm>
            <a:off x="6665804" y="4498848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685800" marR="0" lvl="1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768252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1745" y="2123014"/>
            <a:ext cx="18288" cy="384048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 flipH="1">
            <a:off x="3218797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52" hasCustomPrompt="1"/>
          </p:nvPr>
        </p:nvSpPr>
        <p:spPr>
          <a:xfrm rot="16200000" flipH="1">
            <a:off x="8972159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3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642E18-2065-4D91-A048-A057CAFB91B3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4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5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uk-UA" altLang="uk-UA" dirty="0">
                <a:latin typeface="Roboto" panose="02000000000000000000" pitchFamily="2" charset="0"/>
              </a:rPr>
            </a:fld>
            <a:endParaRPr lang="uk-UA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SmartArt Placeholder 18"/>
          <p:cNvSpPr>
            <a:spLocks noGrp="1"/>
          </p:cNvSpPr>
          <p:nvPr>
            <p:ph type="dgm" sz="quarter" idx="12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рисунок SmartArt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3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642E18-2065-4D91-A048-A057CAFB91B3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uk-UA" altLang="uk-UA" dirty="0">
                <a:latin typeface="Roboto" panose="02000000000000000000" pitchFamily="2" charset="0"/>
              </a:rPr>
            </a:fld>
            <a:endParaRPr lang="uk-UA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E8C8DC0-16ED-4684-BCBE-51464BC072C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C294EA-7622-4560-82B0-962A6509F2D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2FC47D-7D05-434D-9BA0-BD5A7DD86A6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75D31D-4DC7-4D7D-8F71-5CCC398808B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27D058-89EC-4D27-9377-A9A114E2D49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82864A-1369-4D82-9049-2064D854D1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C133996-5BCC-4FBE-84CB-253ADB8C0AA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F64B5C8-72B6-493D-AF3D-FE32870ABA98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FA81E0D-138D-484B-AB2D-C4F22AAA747C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B7CC68-3BAB-4BD6-A444-004CE8011B2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4C440A-DB65-442C-81D8-2503A6A871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icon 2 b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12652" y="61264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609600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598008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5" name="Picture Placeholder 12"/>
          <p:cNvSpPr>
            <a:spLocks noGrp="1" noChangeAspect="1"/>
          </p:cNvSpPr>
          <p:nvPr>
            <p:ph type="pic" sz="quarter" idx="28"/>
          </p:nvPr>
        </p:nvSpPr>
        <p:spPr>
          <a:xfrm>
            <a:off x="609600" y="448056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57514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6669288" y="2142744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7682529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2"/>
          </p:nvPr>
        </p:nvSpPr>
        <p:spPr>
          <a:xfrm>
            <a:off x="6665804" y="4498848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768252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1745" y="2123014"/>
            <a:ext cx="18288" cy="384048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 flipH="1">
            <a:off x="3218797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52" hasCustomPrompt="1"/>
          </p:nvPr>
        </p:nvSpPr>
        <p:spPr>
          <a:xfrm rot="16200000" flipH="1">
            <a:off x="8972159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SmartArt Placeholder 18"/>
          <p:cNvSpPr>
            <a:spLocks noGrp="1"/>
          </p:cNvSpPr>
          <p:nvPr>
            <p:ph type="dgm" sz="quarter" idx="12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рисунок SmartArt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int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978682"/>
            <a:ext cx="4873752" cy="1661993"/>
          </a:xfrm>
        </p:spPr>
        <p:txBody>
          <a:bodyPr anchor="t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490757"/>
            <a:ext cx="5143501" cy="990600"/>
          </a:xfrm>
        </p:spPr>
        <p:txBody>
          <a:bodyPr/>
          <a:lstStyle>
            <a:lvl1pPr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4137704"/>
            <a:ext cx="1371600" cy="53297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9" y="1597679"/>
            <a:ext cx="4873625" cy="381000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9297384" y="4947381"/>
            <a:ext cx="2286000" cy="5486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9296400" y="4122612"/>
            <a:ext cx="2286000" cy="5486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5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6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мещающий 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4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10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034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3060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SmartArt Placeholder 18"/>
          <p:cNvSpPr>
            <a:spLocks noGrp="1"/>
          </p:cNvSpPr>
          <p:nvPr>
            <p:ph type="dgm" sz="quarter" idx="12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рисунок SmartArt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4916" y="2002465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  <a:lvl3pPr marL="342900" indent="-342900">
              <a:buFont typeface="Arial" panose="020B0604020202020204" pitchFamily="34" charset="0"/>
              <a:buChar char="•"/>
              <a:defRPr/>
            </a:lvl3pPr>
            <a:lvl4pPr>
              <a:buClr>
                <a:schemeClr val="accent1"/>
              </a:buClr>
              <a:defRPr/>
            </a:lvl4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648753" y="1990060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4916" y="2002465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  <a:lvl3pPr marL="342900" indent="-342900">
              <a:buFont typeface="Arial" panose="020B0604020202020204" pitchFamily="34" charset="0"/>
              <a:buChar char="•"/>
              <a:defRPr/>
            </a:lvl3pPr>
            <a:lvl4pPr>
              <a:buClr>
                <a:schemeClr val="accent1"/>
              </a:buClr>
              <a:defRPr/>
            </a:lvl4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648753" y="1990060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SmartArt Placeholder 18"/>
          <p:cNvSpPr>
            <a:spLocks noGrp="1"/>
          </p:cNvSpPr>
          <p:nvPr>
            <p:ph type="dgm" sz="quarter" idx="13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рисунок SmartArt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768972" y="2764206"/>
            <a:ext cx="6654071" cy="132959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6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7963" cy="44319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346704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5991" y="3346704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2570988" y="2133600"/>
            <a:ext cx="978408" cy="978408"/>
          </a:xfrm>
          <a:solidFill>
            <a:schemeClr val="bg1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8637379" y="2133600"/>
            <a:ext cx="978408" cy="978408"/>
          </a:xfrm>
          <a:solidFill>
            <a:schemeClr val="bg1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12228"/>
            <a:ext cx="10274911" cy="44319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7993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7873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57675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773791" y="2133600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5705459" y="2133600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9603471" y="2133600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1222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7391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183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32976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354836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4262627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7170419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Picture Placeholder 12"/>
          <p:cNvSpPr>
            <a:spLocks noGrp="1" noChangeAspect="1"/>
          </p:cNvSpPr>
          <p:nvPr>
            <p:ph type="pic" sz="quarter" idx="31"/>
          </p:nvPr>
        </p:nvSpPr>
        <p:spPr>
          <a:xfrm>
            <a:off x="10078212" y="2133599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icon 2 b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12652" y="61264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609600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598008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5" name="Picture Placeholder 12"/>
          <p:cNvSpPr>
            <a:spLocks noGrp="1" noChangeAspect="1"/>
          </p:cNvSpPr>
          <p:nvPr>
            <p:ph type="pic" sz="quarter" idx="28"/>
          </p:nvPr>
        </p:nvSpPr>
        <p:spPr>
          <a:xfrm>
            <a:off x="609600" y="448056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57514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6669288" y="2142744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7682529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2"/>
          </p:nvPr>
        </p:nvSpPr>
        <p:spPr>
          <a:xfrm>
            <a:off x="6665804" y="4498848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768252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1745" y="2123014"/>
            <a:ext cx="18288" cy="384048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 flipH="1">
            <a:off x="3218797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52" hasCustomPrompt="1"/>
          </p:nvPr>
        </p:nvSpPr>
        <p:spPr>
          <a:xfrm rot="16200000" flipH="1">
            <a:off x="8972159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63999" y="5428643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765" y="5428643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798320" y="1782093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3761647" y="445023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Picture Placeholder 12"/>
          <p:cNvSpPr>
            <a:spLocks noGrp="1" noChangeAspect="1"/>
          </p:cNvSpPr>
          <p:nvPr>
            <p:ph type="pic" sz="quarter" idx="35"/>
          </p:nvPr>
        </p:nvSpPr>
        <p:spPr>
          <a:xfrm>
            <a:off x="5719791" y="1782093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6"/>
          </p:nvPr>
        </p:nvSpPr>
        <p:spPr>
          <a:xfrm>
            <a:off x="7690413" y="445023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12"/>
          <p:cNvSpPr>
            <a:spLocks noGrp="1" noChangeAspect="1"/>
          </p:cNvSpPr>
          <p:nvPr>
            <p:ph type="pic" sz="quarter" idx="37"/>
          </p:nvPr>
        </p:nvSpPr>
        <p:spPr>
          <a:xfrm>
            <a:off x="9662159" y="1782093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42532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444939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5797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1424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616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12496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32593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52688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810144" y="185790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1810144" y="441387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Picture Placeholder 12"/>
          <p:cNvSpPr>
            <a:spLocks noGrp="1" noChangeAspect="1"/>
          </p:cNvSpPr>
          <p:nvPr>
            <p:ph type="pic" sz="quarter" idx="35"/>
          </p:nvPr>
        </p:nvSpPr>
        <p:spPr>
          <a:xfrm>
            <a:off x="5719791" y="185790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6"/>
          </p:nvPr>
        </p:nvSpPr>
        <p:spPr>
          <a:xfrm>
            <a:off x="5730241" y="441387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12"/>
          <p:cNvSpPr>
            <a:spLocks noGrp="1" noChangeAspect="1"/>
          </p:cNvSpPr>
          <p:nvPr>
            <p:ph type="pic" sz="quarter" idx="37"/>
          </p:nvPr>
        </p:nvSpPr>
        <p:spPr>
          <a:xfrm>
            <a:off x="9650335" y="185790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Picture Placeholder 12"/>
          <p:cNvSpPr>
            <a:spLocks noGrp="1" noChangeAspect="1"/>
          </p:cNvSpPr>
          <p:nvPr>
            <p:ph type="pic" sz="quarter" idx="38"/>
          </p:nvPr>
        </p:nvSpPr>
        <p:spPr>
          <a:xfrm>
            <a:off x="9650335" y="441387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43870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4244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4110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8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3" y="609600"/>
            <a:ext cx="10297452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0460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21545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16535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18148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2548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1545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16535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30236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8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359412" y="2004848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9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1416563" y="441662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0" name="Picture Placeholder 12"/>
          <p:cNvSpPr>
            <a:spLocks noGrp="1" noChangeAspect="1"/>
          </p:cNvSpPr>
          <p:nvPr>
            <p:ph type="pic" sz="quarter" idx="41"/>
          </p:nvPr>
        </p:nvSpPr>
        <p:spPr>
          <a:xfrm>
            <a:off x="4280497" y="200484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" name="Picture Placeholder 12"/>
          <p:cNvSpPr>
            <a:spLocks noGrp="1" noChangeAspect="1"/>
          </p:cNvSpPr>
          <p:nvPr>
            <p:ph type="pic" sz="quarter" idx="42"/>
          </p:nvPr>
        </p:nvSpPr>
        <p:spPr>
          <a:xfrm>
            <a:off x="4280497" y="441662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2" name="Picture Placeholder 12"/>
          <p:cNvSpPr>
            <a:spLocks noGrp="1" noChangeAspect="1"/>
          </p:cNvSpPr>
          <p:nvPr>
            <p:ph type="pic" sz="quarter" idx="43"/>
          </p:nvPr>
        </p:nvSpPr>
        <p:spPr>
          <a:xfrm>
            <a:off x="7175487" y="2004848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12"/>
          <p:cNvSpPr>
            <a:spLocks noGrp="1" noChangeAspect="1"/>
          </p:cNvSpPr>
          <p:nvPr>
            <p:ph type="pic" sz="quarter" idx="44"/>
          </p:nvPr>
        </p:nvSpPr>
        <p:spPr>
          <a:xfrm>
            <a:off x="7175487" y="441662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12"/>
          <p:cNvSpPr>
            <a:spLocks noGrp="1" noChangeAspect="1"/>
          </p:cNvSpPr>
          <p:nvPr>
            <p:ph type="pic" sz="quarter" idx="45"/>
          </p:nvPr>
        </p:nvSpPr>
        <p:spPr>
          <a:xfrm>
            <a:off x="10077100" y="2004848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12"/>
          <p:cNvSpPr>
            <a:spLocks noGrp="1" noChangeAspect="1"/>
          </p:cNvSpPr>
          <p:nvPr>
            <p:ph type="pic" sz="quarter" idx="46"/>
          </p:nvPr>
        </p:nvSpPr>
        <p:spPr>
          <a:xfrm>
            <a:off x="10134251" y="441662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vertica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7" y="1600200"/>
            <a:ext cx="4800601" cy="396398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12648"/>
            <a:ext cx="4800600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 b="0"/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rounde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05206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1052060 w 6096000"/>
              <a:gd name="connsiteY3" fmla="*/ 6858000 h 6858000"/>
              <a:gd name="connsiteX4" fmla="*/ 1038574 w 6096000"/>
              <a:gd name="connsiteY4" fmla="*/ 6839036 h 6858000"/>
              <a:gd name="connsiteX5" fmla="*/ 4888 w 6096000"/>
              <a:gd name="connsiteY5" fmla="*/ 3742856 h 6858000"/>
              <a:gd name="connsiteX6" fmla="*/ 0 w 6096000"/>
              <a:gd name="connsiteY6" fmla="*/ 3549540 h 6858000"/>
              <a:gd name="connsiteX7" fmla="*/ 0 w 6096000"/>
              <a:gd name="connsiteY7" fmla="*/ 3308460 h 6858000"/>
              <a:gd name="connsiteX8" fmla="*/ 4888 w 6096000"/>
              <a:gd name="connsiteY8" fmla="*/ 3115144 h 6858000"/>
              <a:gd name="connsiteX9" fmla="*/ 1038574 w 6096000"/>
              <a:gd name="connsiteY9" fmla="*/ 1896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105206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1052060" y="6858000"/>
                </a:lnTo>
                <a:lnTo>
                  <a:pt x="1038574" y="6839036"/>
                </a:lnTo>
                <a:cubicBezTo>
                  <a:pt x="435750" y="5946739"/>
                  <a:pt x="62852" y="4886343"/>
                  <a:pt x="4888" y="3742856"/>
                </a:cubicBezTo>
                <a:lnTo>
                  <a:pt x="0" y="3549540"/>
                </a:lnTo>
                <a:lnTo>
                  <a:pt x="0" y="3308460"/>
                </a:lnTo>
                <a:lnTo>
                  <a:pt x="4888" y="3115144"/>
                </a:lnTo>
                <a:cubicBezTo>
                  <a:pt x="62852" y="1971657"/>
                  <a:pt x="435750" y="911261"/>
                  <a:pt x="1038574" y="189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 b="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7" y="1600200"/>
            <a:ext cx="4800601" cy="396398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9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4800600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horizonta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03" y="3912165"/>
            <a:ext cx="5143500" cy="2336236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365" y="3912164"/>
            <a:ext cx="4784835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3429000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 b="0"/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4" y="4428856"/>
            <a:ext cx="4901183" cy="14385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" y="1600200"/>
            <a:ext cx="4901184" cy="259689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2"/>
          <p:cNvSpPr>
            <a:spLocks noGrp="1" noChangeAspect="1"/>
          </p:cNvSpPr>
          <p:nvPr>
            <p:ph type="pic" sz="quarter" idx="24"/>
          </p:nvPr>
        </p:nvSpPr>
        <p:spPr>
          <a:xfrm>
            <a:off x="6662825" y="1600199"/>
            <a:ext cx="4901184" cy="259689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662834" y="4428856"/>
            <a:ext cx="4901183" cy="14385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2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2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9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609600" y="1600200"/>
            <a:ext cx="3108960" cy="203018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4539599" y="1600200"/>
            <a:ext cx="3108960" cy="203018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8458303" y="1600200"/>
            <a:ext cx="3124100" cy="203018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4545241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8458300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3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3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7" y="609600"/>
            <a:ext cx="1027796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" y="1600200"/>
            <a:ext cx="2249423" cy="149961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Picture Placeholder 12"/>
          <p:cNvSpPr>
            <a:spLocks noGrp="1"/>
          </p:cNvSpPr>
          <p:nvPr>
            <p:ph type="pic" sz="quarter" idx="24"/>
          </p:nvPr>
        </p:nvSpPr>
        <p:spPr>
          <a:xfrm>
            <a:off x="9332986" y="1600199"/>
            <a:ext cx="2249423" cy="149961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Picture Placeholder 12"/>
          <p:cNvSpPr>
            <a:spLocks noGrp="1"/>
          </p:cNvSpPr>
          <p:nvPr>
            <p:ph type="pic" sz="quarter" idx="26"/>
          </p:nvPr>
        </p:nvSpPr>
        <p:spPr>
          <a:xfrm>
            <a:off x="3517402" y="1600200"/>
            <a:ext cx="2249423" cy="149961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Picture Placeholder 12"/>
          <p:cNvSpPr>
            <a:spLocks noGrp="1"/>
          </p:cNvSpPr>
          <p:nvPr>
            <p:ph type="pic" sz="quarter" idx="28"/>
          </p:nvPr>
        </p:nvSpPr>
        <p:spPr>
          <a:xfrm>
            <a:off x="6425194" y="1600200"/>
            <a:ext cx="2249423" cy="149961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3517391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425183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332973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3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3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3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44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490118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709928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2910837" y="2346960"/>
            <a:ext cx="978408" cy="978408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6338316" y="1981200"/>
            <a:ext cx="490118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709928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8299704" y="2346960"/>
            <a:ext cx="978408" cy="978408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3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4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4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2115309" y="2343912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4541520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5707380" y="2343912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8133591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Picture Placeholder 4"/>
          <p:cNvSpPr>
            <a:spLocks noGrp="1" noChangeAspect="1"/>
          </p:cNvSpPr>
          <p:nvPr>
            <p:ph type="pic" sz="quarter" idx="40"/>
          </p:nvPr>
        </p:nvSpPr>
        <p:spPr>
          <a:xfrm>
            <a:off x="9299451" y="2343912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4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4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4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1694685" y="2324862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3626865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4372101" y="2324862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304281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Picture Placeholder 4"/>
          <p:cNvSpPr>
            <a:spLocks noGrp="1" noChangeAspect="1"/>
          </p:cNvSpPr>
          <p:nvPr>
            <p:ph type="pic" sz="quarter" idx="40"/>
          </p:nvPr>
        </p:nvSpPr>
        <p:spPr>
          <a:xfrm>
            <a:off x="7049517" y="2324862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8981697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Picture Placeholder 4"/>
          <p:cNvSpPr>
            <a:spLocks noGrp="1" noChangeAspect="1"/>
          </p:cNvSpPr>
          <p:nvPr>
            <p:ph type="pic" sz="quarter" idx="42"/>
          </p:nvPr>
        </p:nvSpPr>
        <p:spPr>
          <a:xfrm>
            <a:off x="9726933" y="2324862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4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4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4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two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796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14600"/>
            <a:ext cx="490118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  <a:lvl6pPr algn="l">
              <a:defRPr/>
            </a:lvl6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5964"/>
            <a:ext cx="4901184" cy="967978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341369" y="2514600"/>
            <a:ext cx="490118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341369" y="1985964"/>
            <a:ext cx="4901184" cy="967978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3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3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3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three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1201"/>
            <a:ext cx="3108960" cy="1742361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4541644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4541520" y="1981201"/>
            <a:ext cx="3108960" cy="1742361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8130540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35" hasCustomPrompt="1"/>
          </p:nvPr>
        </p:nvSpPr>
        <p:spPr>
          <a:xfrm>
            <a:off x="8130416" y="1981201"/>
            <a:ext cx="3108960" cy="1742361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four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0118" y="61222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5963"/>
            <a:ext cx="2249488" cy="2493526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629691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3629567" y="1985963"/>
            <a:ext cx="2249488" cy="2493526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8990136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8990012" y="1985963"/>
            <a:ext cx="2249488" cy="2493526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309835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35" hasCustomPrompt="1"/>
          </p:nvPr>
        </p:nvSpPr>
        <p:spPr>
          <a:xfrm>
            <a:off x="6309711" y="1985963"/>
            <a:ext cx="2249488" cy="2493526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3"/>
            <a:ext cx="10277963" cy="44319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346704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5991" y="3346704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2570988" y="2133600"/>
            <a:ext cx="978408" cy="978408"/>
          </a:xfrm>
          <a:solidFill>
            <a:schemeClr val="bg1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8637379" y="2133600"/>
            <a:ext cx="978408" cy="978408"/>
          </a:xfrm>
          <a:solidFill>
            <a:schemeClr val="bg1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850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206853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06854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4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018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42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6068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12229"/>
            <a:ext cx="10274911" cy="44319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7993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7873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57675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773791" y="2133600"/>
            <a:ext cx="777240" cy="77724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5705459" y="2133600"/>
            <a:ext cx="777240" cy="77724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9603471" y="2133600"/>
            <a:ext cx="777240" cy="77724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82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225285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25286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1222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7391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183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32976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354836" y="2133600"/>
            <a:ext cx="758952" cy="758952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4262627" y="2133600"/>
            <a:ext cx="758952" cy="758952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7170419" y="2133600"/>
            <a:ext cx="758952" cy="758952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1" name="Picture Placeholder 12"/>
          <p:cNvSpPr>
            <a:spLocks noGrp="1" noChangeAspect="1"/>
          </p:cNvSpPr>
          <p:nvPr>
            <p:ph type="pic" sz="quarter" idx="31"/>
          </p:nvPr>
        </p:nvSpPr>
        <p:spPr>
          <a:xfrm>
            <a:off x="10078212" y="2133599"/>
            <a:ext cx="758952" cy="758952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4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4500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2 b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12652" y="61264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609600" y="2133600"/>
            <a:ext cx="758952" cy="758952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598008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5" name="Picture Placeholder 12"/>
          <p:cNvSpPr>
            <a:spLocks noGrp="1" noChangeAspect="1"/>
          </p:cNvSpPr>
          <p:nvPr>
            <p:ph type="pic" sz="quarter" idx="28"/>
          </p:nvPr>
        </p:nvSpPr>
        <p:spPr>
          <a:xfrm>
            <a:off x="609600" y="4480560"/>
            <a:ext cx="758952" cy="758952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57514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6669288" y="2142744"/>
            <a:ext cx="758952" cy="758952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7682529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2"/>
          </p:nvPr>
        </p:nvSpPr>
        <p:spPr>
          <a:xfrm>
            <a:off x="6665804" y="4498848"/>
            <a:ext cx="758952" cy="758952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768252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1745" y="2123014"/>
            <a:ext cx="18288" cy="384048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 flipH="1">
            <a:off x="3218797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52" hasCustomPrompt="1"/>
          </p:nvPr>
        </p:nvSpPr>
        <p:spPr>
          <a:xfrm rot="16200000" flipH="1">
            <a:off x="8972159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714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243717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43718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fiv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63999" y="5428643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765" y="5428643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798320" y="1782093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8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3761647" y="4450235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1" name="Picture Placeholder 12"/>
          <p:cNvSpPr>
            <a:spLocks noGrp="1" noChangeAspect="1"/>
          </p:cNvSpPr>
          <p:nvPr>
            <p:ph type="pic" sz="quarter" idx="35"/>
          </p:nvPr>
        </p:nvSpPr>
        <p:spPr>
          <a:xfrm>
            <a:off x="5719791" y="1782093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6"/>
          </p:nvPr>
        </p:nvSpPr>
        <p:spPr>
          <a:xfrm>
            <a:off x="7690413" y="4450235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3" name="Picture Placeholder 12"/>
          <p:cNvSpPr>
            <a:spLocks noGrp="1" noChangeAspect="1"/>
          </p:cNvSpPr>
          <p:nvPr>
            <p:ph type="pic" sz="quarter" idx="37"/>
          </p:nvPr>
        </p:nvSpPr>
        <p:spPr>
          <a:xfrm>
            <a:off x="9662159" y="1782093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42532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444939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4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882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906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2932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six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5797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1424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616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12496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32593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52688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810144" y="1857905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8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1810144" y="4413877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1" name="Picture Placeholder 12"/>
          <p:cNvSpPr>
            <a:spLocks noGrp="1" noChangeAspect="1"/>
          </p:cNvSpPr>
          <p:nvPr>
            <p:ph type="pic" sz="quarter" idx="35"/>
          </p:nvPr>
        </p:nvSpPr>
        <p:spPr>
          <a:xfrm>
            <a:off x="5719791" y="1857905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6"/>
          </p:nvPr>
        </p:nvSpPr>
        <p:spPr>
          <a:xfrm>
            <a:off x="5730241" y="4413877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3" name="Picture Placeholder 12"/>
          <p:cNvSpPr>
            <a:spLocks noGrp="1" noChangeAspect="1"/>
          </p:cNvSpPr>
          <p:nvPr>
            <p:ph type="pic" sz="quarter" idx="37"/>
          </p:nvPr>
        </p:nvSpPr>
        <p:spPr>
          <a:xfrm>
            <a:off x="9650335" y="1857905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4" name="Picture Placeholder 12"/>
          <p:cNvSpPr>
            <a:spLocks noGrp="1" noChangeAspect="1"/>
          </p:cNvSpPr>
          <p:nvPr>
            <p:ph type="pic" sz="quarter" idx="38"/>
          </p:nvPr>
        </p:nvSpPr>
        <p:spPr>
          <a:xfrm>
            <a:off x="9650335" y="4413877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43870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4244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4110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146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262149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62150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8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3" y="609600"/>
            <a:ext cx="10297452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0460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21545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16535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18148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2548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1545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16535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30236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8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359412" y="2004848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9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1416563" y="4416627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0" name="Picture Placeholder 12"/>
          <p:cNvSpPr>
            <a:spLocks noGrp="1" noChangeAspect="1"/>
          </p:cNvSpPr>
          <p:nvPr>
            <p:ph type="pic" sz="quarter" idx="41"/>
          </p:nvPr>
        </p:nvSpPr>
        <p:spPr>
          <a:xfrm>
            <a:off x="4280497" y="2004847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1" name="Picture Placeholder 12"/>
          <p:cNvSpPr>
            <a:spLocks noGrp="1" noChangeAspect="1"/>
          </p:cNvSpPr>
          <p:nvPr>
            <p:ph type="pic" sz="quarter" idx="42"/>
          </p:nvPr>
        </p:nvSpPr>
        <p:spPr>
          <a:xfrm>
            <a:off x="4280497" y="4416627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2" name="Picture Placeholder 12"/>
          <p:cNvSpPr>
            <a:spLocks noGrp="1" noChangeAspect="1"/>
          </p:cNvSpPr>
          <p:nvPr>
            <p:ph type="pic" sz="quarter" idx="43"/>
          </p:nvPr>
        </p:nvSpPr>
        <p:spPr>
          <a:xfrm>
            <a:off x="7175487" y="2004848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3" name="Picture Placeholder 12"/>
          <p:cNvSpPr>
            <a:spLocks noGrp="1" noChangeAspect="1"/>
          </p:cNvSpPr>
          <p:nvPr>
            <p:ph type="pic" sz="quarter" idx="44"/>
          </p:nvPr>
        </p:nvSpPr>
        <p:spPr>
          <a:xfrm>
            <a:off x="7175487" y="4416627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4" name="Picture Placeholder 12"/>
          <p:cNvSpPr>
            <a:spLocks noGrp="1" noChangeAspect="1"/>
          </p:cNvSpPr>
          <p:nvPr>
            <p:ph type="pic" sz="quarter" idx="45"/>
          </p:nvPr>
        </p:nvSpPr>
        <p:spPr>
          <a:xfrm>
            <a:off x="10077100" y="2004848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5" name="Picture Placeholder 12"/>
          <p:cNvSpPr>
            <a:spLocks noGrp="1" noChangeAspect="1"/>
          </p:cNvSpPr>
          <p:nvPr>
            <p:ph type="pic" sz="quarter" idx="46"/>
          </p:nvPr>
        </p:nvSpPr>
        <p:spPr>
          <a:xfrm>
            <a:off x="10134251" y="4416627"/>
            <a:ext cx="731520" cy="731520"/>
          </a:xfrm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vertic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7" y="1600200"/>
            <a:ext cx="4800601" cy="396398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169454"/>
            <a:ext cx="4800600" cy="1329595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800" b="0"/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6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0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round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05206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1052060 w 6096000"/>
              <a:gd name="connsiteY3" fmla="*/ 6858000 h 6858000"/>
              <a:gd name="connsiteX4" fmla="*/ 1038574 w 6096000"/>
              <a:gd name="connsiteY4" fmla="*/ 6839036 h 6858000"/>
              <a:gd name="connsiteX5" fmla="*/ 4888 w 6096000"/>
              <a:gd name="connsiteY5" fmla="*/ 3742856 h 6858000"/>
              <a:gd name="connsiteX6" fmla="*/ 0 w 6096000"/>
              <a:gd name="connsiteY6" fmla="*/ 3549540 h 6858000"/>
              <a:gd name="connsiteX7" fmla="*/ 0 w 6096000"/>
              <a:gd name="connsiteY7" fmla="*/ 3308460 h 6858000"/>
              <a:gd name="connsiteX8" fmla="*/ 4888 w 6096000"/>
              <a:gd name="connsiteY8" fmla="*/ 3115144 h 6858000"/>
              <a:gd name="connsiteX9" fmla="*/ 1038574 w 6096000"/>
              <a:gd name="connsiteY9" fmla="*/ 1896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105206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1052060" y="6858000"/>
                </a:lnTo>
                <a:lnTo>
                  <a:pt x="1038574" y="6839036"/>
                </a:lnTo>
                <a:cubicBezTo>
                  <a:pt x="435750" y="5946739"/>
                  <a:pt x="62852" y="4886343"/>
                  <a:pt x="4888" y="3742856"/>
                </a:cubicBezTo>
                <a:lnTo>
                  <a:pt x="0" y="3549540"/>
                </a:lnTo>
                <a:lnTo>
                  <a:pt x="0" y="3308460"/>
                </a:lnTo>
                <a:lnTo>
                  <a:pt x="4888" y="3115144"/>
                </a:lnTo>
                <a:cubicBezTo>
                  <a:pt x="62852" y="1971657"/>
                  <a:pt x="435750" y="911261"/>
                  <a:pt x="1038574" y="189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800" b="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7" y="1600200"/>
            <a:ext cx="4800601" cy="396398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9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166405"/>
            <a:ext cx="4800600" cy="1329595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horizont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03" y="3912165"/>
            <a:ext cx="5143500" cy="2336236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365" y="3468974"/>
            <a:ext cx="4784835" cy="1329595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3429000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800" b="0"/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4" y="4428856"/>
            <a:ext cx="4901183" cy="14385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" y="1600200"/>
            <a:ext cx="4901184" cy="2596896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2" name="Picture Placeholder 12"/>
          <p:cNvSpPr>
            <a:spLocks noGrp="1" noChangeAspect="1"/>
          </p:cNvSpPr>
          <p:nvPr>
            <p:ph type="pic" sz="quarter" idx="24"/>
          </p:nvPr>
        </p:nvSpPr>
        <p:spPr>
          <a:xfrm>
            <a:off x="6662825" y="1600199"/>
            <a:ext cx="4901184" cy="2596895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662834" y="4428856"/>
            <a:ext cx="4901183" cy="14385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9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609600" y="1600200"/>
            <a:ext cx="3108960" cy="2030186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0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4539599" y="1600200"/>
            <a:ext cx="3108960" cy="2030186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1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8458303" y="1600200"/>
            <a:ext cx="3124100" cy="2030186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4545241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8458300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7" y="609600"/>
            <a:ext cx="1027796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" y="1600200"/>
            <a:ext cx="2249423" cy="1499616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8" name="Picture Placeholder 12"/>
          <p:cNvSpPr>
            <a:spLocks noGrp="1"/>
          </p:cNvSpPr>
          <p:nvPr>
            <p:ph type="pic" sz="quarter" idx="24"/>
          </p:nvPr>
        </p:nvSpPr>
        <p:spPr>
          <a:xfrm>
            <a:off x="9332986" y="1600199"/>
            <a:ext cx="2249423" cy="1499616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0" name="Picture Placeholder 12"/>
          <p:cNvSpPr>
            <a:spLocks noGrp="1"/>
          </p:cNvSpPr>
          <p:nvPr>
            <p:ph type="pic" sz="quarter" idx="26"/>
          </p:nvPr>
        </p:nvSpPr>
        <p:spPr>
          <a:xfrm>
            <a:off x="3517402" y="1600200"/>
            <a:ext cx="2249423" cy="1499616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3" name="Picture Placeholder 12"/>
          <p:cNvSpPr>
            <a:spLocks noGrp="1"/>
          </p:cNvSpPr>
          <p:nvPr>
            <p:ph type="pic" sz="quarter" idx="28"/>
          </p:nvPr>
        </p:nvSpPr>
        <p:spPr>
          <a:xfrm>
            <a:off x="6425194" y="1600200"/>
            <a:ext cx="2249423" cy="1499616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3517391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425183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332973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44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490118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709928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2910837" y="2346960"/>
            <a:ext cx="978408" cy="978408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6338316" y="1981200"/>
            <a:ext cx="490118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709928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8299704" y="2346960"/>
            <a:ext cx="978408" cy="978408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2115309" y="2343912"/>
            <a:ext cx="777240" cy="777240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4541520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5707380" y="2343912"/>
            <a:ext cx="777240" cy="777240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8133591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Picture Placeholder 4"/>
          <p:cNvSpPr>
            <a:spLocks noGrp="1" noChangeAspect="1"/>
          </p:cNvSpPr>
          <p:nvPr>
            <p:ph type="pic" sz="quarter" idx="40"/>
          </p:nvPr>
        </p:nvSpPr>
        <p:spPr>
          <a:xfrm>
            <a:off x="9299451" y="2343912"/>
            <a:ext cx="777240" cy="777240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1694685" y="2324862"/>
            <a:ext cx="758952" cy="758952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3626865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4372101" y="2324862"/>
            <a:ext cx="758952" cy="758952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304281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Picture Placeholder 4"/>
          <p:cNvSpPr>
            <a:spLocks noGrp="1" noChangeAspect="1"/>
          </p:cNvSpPr>
          <p:nvPr>
            <p:ph type="pic" sz="quarter" idx="40"/>
          </p:nvPr>
        </p:nvSpPr>
        <p:spPr>
          <a:xfrm>
            <a:off x="7049517" y="2324862"/>
            <a:ext cx="758952" cy="758952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8981697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Picture Placeholder 4"/>
          <p:cNvSpPr>
            <a:spLocks noGrp="1" noChangeAspect="1"/>
          </p:cNvSpPr>
          <p:nvPr>
            <p:ph type="pic" sz="quarter" idx="42"/>
          </p:nvPr>
        </p:nvSpPr>
        <p:spPr>
          <a:xfrm>
            <a:off x="9726933" y="2324862"/>
            <a:ext cx="758952" cy="758952"/>
          </a:xfrm>
        </p:spPr>
        <p:txBody>
          <a:bodyPr vert="horz" wrap="square" lIns="0" tIns="0" rIns="0" bIns="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Click icon to add picture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two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796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14600"/>
            <a:ext cx="490118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  <a:lvl6pPr algn="l">
              <a:defRPr/>
            </a:lvl6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5962"/>
            <a:ext cx="4901184" cy="890540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341369" y="2514600"/>
            <a:ext cx="490118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341369" y="1985962"/>
            <a:ext cx="4901184" cy="890540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thre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1200"/>
            <a:ext cx="3108960" cy="1587484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4541644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4541520" y="1981200"/>
            <a:ext cx="3108960" cy="1587484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8130540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35" hasCustomPrompt="1"/>
          </p:nvPr>
        </p:nvSpPr>
        <p:spPr>
          <a:xfrm>
            <a:off x="8130416" y="1981200"/>
            <a:ext cx="3108960" cy="1587484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6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0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83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four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0118" y="61222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5962"/>
            <a:ext cx="2249488" cy="2608612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629691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3629567" y="1985962"/>
            <a:ext cx="2249488" cy="2608612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8990136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8990012" y="1985962"/>
            <a:ext cx="2249488" cy="2608612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309835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35" hasCustomPrompt="1"/>
          </p:nvPr>
        </p:nvSpPr>
        <p:spPr>
          <a:xfrm>
            <a:off x="6309711" y="1985962"/>
            <a:ext cx="2249488" cy="2608612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23557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3558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47970"/>
            <a:ext cx="9144000" cy="166199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2BC1DA7-14A9-41BE-BC45-8D3E07A9B422}" type="datetimeFigureOut">
              <a: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p>
            <a:pPr lvl="0" eaLnBrk="1" hangingPunct="1">
              <a:buNone/>
            </a:pPr>
            <a:fld id="{9A0DB2DC-4C9A-4742-B13C-FB6460FD3503}" type="slidenum">
              <a:rPr lang="uk-UA" altLang="uk-UA" dirty="0"/>
            </a:fld>
            <a:endParaRPr lang="uk-UA" altLang="uk-UA" dirty="0"/>
          </a:p>
        </p:txBody>
      </p:sp>
    </p:spTree>
  </p:cSld>
  <p:clrMapOvr>
    <a:masterClrMapping/>
  </p:clrMapOvr>
  <p:transition spd="med" advClick="0">
    <p:split orient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B2CBBF-A2C2-4859-9FB8-8C9A3DF28F0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129157-A17F-46BA-8DDC-113E346B640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80C6E59-F79D-471F-8838-0B5FD1BC4AC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946AF2D-104E-497C-98B4-8169201520F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8B9FCF1-7139-4E2D-98D5-5330DD86248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6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0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4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83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F18FAFB-B53F-4093-84E5-FF4B48CD429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405E3A4-09CE-4E94-B42A-91E0FDE18CB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F397D5-ECA4-4BD6-AA91-6479E9C560C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EDF519A-015C-4167-A225-F463F55CFC6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E9C78F0-8506-4585-964B-D4D8CF73931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8B1E635-75FD-4BE9-BC1B-166D42B8A20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Roboto" panose="02000000000000000000" pitchFamily="2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ru-RU" altLang="uk-UA" dirty="0"/>
            </a:fld>
            <a:endParaRPr lang="ru-RU" altLang="uk-UA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SmartArt Placeholder 18"/>
          <p:cNvSpPr>
            <a:spLocks noGrp="1"/>
          </p:cNvSpPr>
          <p:nvPr>
            <p:ph type="dgm" sz="quarter" idx="12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рисунок SmartArt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int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978682"/>
            <a:ext cx="4873752" cy="1661993"/>
          </a:xfrm>
        </p:spPr>
        <p:txBody>
          <a:bodyPr anchor="t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490757"/>
            <a:ext cx="5143501" cy="990600"/>
          </a:xfrm>
        </p:spPr>
        <p:txBody>
          <a:bodyPr/>
          <a:lstStyle>
            <a:lvl1pPr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4137704"/>
            <a:ext cx="1371600" cy="53297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9" y="1597679"/>
            <a:ext cx="4873625" cy="381000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9297384" y="4947381"/>
            <a:ext cx="2286000" cy="5486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9296400" y="4122612"/>
            <a:ext cx="2286000" cy="5486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5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6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Замещающий 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thre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/>
          <p:nvPr/>
        </p:nvSpPr>
        <p:spPr>
          <a:xfrm>
            <a:off x="29083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892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Oval 16"/>
          <p:cNvSpPr/>
          <p:nvPr/>
        </p:nvSpPr>
        <p:spPr>
          <a:xfrm>
            <a:off x="5638800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19763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8386763" y="2324100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467725" y="2427288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353373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2240503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8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4971296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9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7714498" y="3427234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6084168" y="2388033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8831849" y="2387474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four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2"/>
          <p:cNvSpPr/>
          <p:nvPr/>
        </p:nvSpPr>
        <p:spPr>
          <a:xfrm>
            <a:off x="1512888" y="224948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92263" y="2354263"/>
            <a:ext cx="450850" cy="706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Oval 52"/>
          <p:cNvSpPr/>
          <p:nvPr/>
        </p:nvSpPr>
        <p:spPr>
          <a:xfrm>
            <a:off x="42656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465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1" name="Oval 55"/>
          <p:cNvSpPr/>
          <p:nvPr/>
        </p:nvSpPr>
        <p:spPr>
          <a:xfrm>
            <a:off x="6997700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70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Oval 59"/>
          <p:cNvSpPr/>
          <p:nvPr/>
        </p:nvSpPr>
        <p:spPr>
          <a:xfrm>
            <a:off x="9764713" y="22463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845675" y="23495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957537" y="2314259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0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844667" y="3431987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1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3597842" y="3428445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2" hasCustomPrompt="1"/>
          </p:nvPr>
        </p:nvSpPr>
        <p:spPr>
          <a:xfrm>
            <a:off x="6324954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710713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442305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9" name="Text Placeholder 44"/>
          <p:cNvSpPr>
            <a:spLocks noGrp="1"/>
          </p:cNvSpPr>
          <p:nvPr>
            <p:ph type="body" sz="quarter" idx="36" hasCustomPrompt="1"/>
          </p:nvPr>
        </p:nvSpPr>
        <p:spPr>
          <a:xfrm>
            <a:off x="9093450" y="3429006"/>
            <a:ext cx="2249423" cy="1577353"/>
          </a:xfrm>
        </p:spPr>
        <p:txBody>
          <a:bodyPr/>
          <a:lstStyle>
            <a:lvl1pPr algn="ctr"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0210801" y="2310715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3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4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5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0</a:t>
              </a:r>
              <a:endParaRPr kumimoji="0" lang="en-US" altLang="uk-UA" sz="8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7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stCxn id="4" idx="4"/>
            </p:cNvCxnSpPr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9"/>
          <p:cNvSpPr/>
          <p:nvPr/>
        </p:nvSpPr>
        <p:spPr>
          <a:xfrm>
            <a:off x="609600" y="17192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0563" y="18224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Oval 32"/>
          <p:cNvSpPr/>
          <p:nvPr/>
        </p:nvSpPr>
        <p:spPr>
          <a:xfrm>
            <a:off x="592138" y="3462338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3" y="3565525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1" name="Oval 35"/>
          <p:cNvSpPr/>
          <p:nvPr/>
        </p:nvSpPr>
        <p:spPr>
          <a:xfrm>
            <a:off x="609600" y="513556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0563" y="523875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Oval 42"/>
          <p:cNvSpPr/>
          <p:nvPr/>
        </p:nvSpPr>
        <p:spPr>
          <a:xfrm>
            <a:off x="7010400" y="17129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1363" y="18161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Oval 47"/>
          <p:cNvSpPr/>
          <p:nvPr/>
        </p:nvSpPr>
        <p:spPr>
          <a:xfrm>
            <a:off x="6992938" y="3457575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72313" y="3560763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7" name="Oval 53"/>
          <p:cNvSpPr/>
          <p:nvPr/>
        </p:nvSpPr>
        <p:spPr>
          <a:xfrm>
            <a:off x="7010400" y="5129213"/>
            <a:ext cx="914400" cy="914400"/>
          </a:xfrm>
          <a:prstGeom prst="ellipse">
            <a:avLst/>
          </a:prstGeom>
          <a:solidFill>
            <a:schemeClr val="tx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7091363" y="5232400"/>
            <a:ext cx="45085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4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40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12979"/>
            <a:ext cx="10274911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 hasCustomPrompt="1"/>
          </p:nvPr>
        </p:nvSpPr>
        <p:spPr>
          <a:xfrm>
            <a:off x="1888695" y="160020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2" name="Text Placeholder 44"/>
          <p:cNvSpPr>
            <a:spLocks noGrp="1"/>
          </p:cNvSpPr>
          <p:nvPr>
            <p:ph type="body" sz="quarter" idx="31" hasCustomPrompt="1"/>
          </p:nvPr>
        </p:nvSpPr>
        <p:spPr>
          <a:xfrm>
            <a:off x="1888695" y="5061970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64" name="Text Placeholder 44"/>
          <p:cNvSpPr>
            <a:spLocks noGrp="1"/>
          </p:cNvSpPr>
          <p:nvPr>
            <p:ph type="body" sz="quarter" idx="33" hasCustomPrompt="1"/>
          </p:nvPr>
        </p:nvSpPr>
        <p:spPr>
          <a:xfrm>
            <a:off x="1888695" y="3289772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54969" y="1782750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36789" y="3526617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1054969" y="519913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0" name="Text Placeholder 44"/>
          <p:cNvSpPr>
            <a:spLocks noGrp="1"/>
          </p:cNvSpPr>
          <p:nvPr>
            <p:ph type="body" sz="quarter" idx="43" hasCustomPrompt="1"/>
          </p:nvPr>
        </p:nvSpPr>
        <p:spPr>
          <a:xfrm>
            <a:off x="8289496" y="159453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44"/>
          <p:cNvSpPr>
            <a:spLocks noGrp="1"/>
          </p:cNvSpPr>
          <p:nvPr>
            <p:ph type="body" sz="quarter" idx="44" hasCustomPrompt="1"/>
          </p:nvPr>
        </p:nvSpPr>
        <p:spPr>
          <a:xfrm>
            <a:off x="8289496" y="5056301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2" name="Text Placeholder 44"/>
          <p:cNvSpPr>
            <a:spLocks noGrp="1"/>
          </p:cNvSpPr>
          <p:nvPr>
            <p:ph type="body" sz="quarter" idx="45" hasCustomPrompt="1"/>
          </p:nvPr>
        </p:nvSpPr>
        <p:spPr>
          <a:xfrm>
            <a:off x="8289496" y="3284103"/>
            <a:ext cx="3292904" cy="1188720"/>
          </a:xfrm>
        </p:spPr>
        <p:txBody>
          <a:bodyPr anchor="ctr"/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6" hasCustomPrompt="1"/>
          </p:nvPr>
        </p:nvSpPr>
        <p:spPr>
          <a:xfrm>
            <a:off x="7455769" y="1777081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47" hasCustomPrompt="1"/>
          </p:nvPr>
        </p:nvSpPr>
        <p:spPr>
          <a:xfrm>
            <a:off x="7437589" y="352094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48" hasCustomPrompt="1"/>
          </p:nvPr>
        </p:nvSpPr>
        <p:spPr>
          <a:xfrm>
            <a:off x="7455769" y="5193462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6000" y="1593850"/>
            <a:ext cx="18288" cy="465137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hort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116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8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0</a:t>
              </a:r>
              <a:endParaRPr kumimoji="0" lang="en-US" altLang="uk-UA" sz="80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10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7"/>
            <p:cNvCxnSpPr/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08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9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ong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7200" b="1" i="0" u="none" strike="noStrike" kern="1200" cap="none" spc="0" normalizeH="0" baseline="0" noProof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2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SmartArt Placeholder 18"/>
          <p:cNvSpPr>
            <a:spLocks noGrp="1"/>
          </p:cNvSpPr>
          <p:nvPr>
            <p:ph type="dgm" sz="quarter" idx="12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рисунок SmartArt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4916" y="2002465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  <a:lvl3pPr marL="342900" indent="-342900">
              <a:buFont typeface="Arial" panose="020B0604020202020204" pitchFamily="34" charset="0"/>
              <a:buChar char="•"/>
              <a:defRPr/>
            </a:lvl3pPr>
            <a:lvl4pPr>
              <a:buClr>
                <a:schemeClr val="accent1"/>
              </a:buClr>
              <a:defRPr/>
            </a:lvl4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648753" y="1990060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hort title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/>
          <p:nvPr userDrawn="1"/>
        </p:nvGrpSpPr>
        <p:grpSpPr>
          <a:xfrm>
            <a:off x="1328738" y="1709738"/>
            <a:ext cx="3438525" cy="5148262"/>
            <a:chOff x="7836408" y="1709928"/>
            <a:chExt cx="3438144" cy="5148072"/>
          </a:xfrm>
        </p:grpSpPr>
        <p:sp>
          <p:nvSpPr>
            <p:cNvPr id="5" name="Oval 3"/>
            <p:cNvSpPr/>
            <p:nvPr/>
          </p:nvSpPr>
          <p:spPr>
            <a:xfrm>
              <a:off x="7836408" y="1709928"/>
              <a:ext cx="3438144" cy="3438398"/>
            </a:xfrm>
            <a:prstGeom prst="ellipse">
              <a:avLst/>
            </a:pr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8822136" y="1927407"/>
              <a:ext cx="769853" cy="132392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uk-UA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82B5E9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0</a:t>
              </a:r>
              <a:endParaRPr kumimoji="0" lang="en-US" altLang="uk-UA" sz="80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7" name="Straight Connector 5"/>
            <p:cNvCxnSpPr/>
            <p:nvPr/>
          </p:nvCxnSpPr>
          <p:spPr>
            <a:xfrm>
              <a:off x="8293557" y="3429127"/>
              <a:ext cx="25238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stCxn id="4" idx="4"/>
            </p:cNvCxnSpPr>
            <p:nvPr/>
          </p:nvCxnSpPr>
          <p:spPr>
            <a:xfrm flipH="1">
              <a:off x="9555480" y="5148326"/>
              <a:ext cx="0" cy="1709674"/>
            </a:xfrm>
            <a:prstGeom prst="line">
              <a:avLst/>
            </a:prstGeom>
            <a:ln w="76200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Straight Connector 8"/>
          <p:cNvCxnSpPr/>
          <p:nvPr/>
        </p:nvCxnSpPr>
        <p:spPr>
          <a:xfrm>
            <a:off x="3048000" y="74613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06437" y="1929384"/>
            <a:ext cx="632155" cy="1325880"/>
          </a:xfrm>
        </p:spPr>
        <p:txBody>
          <a:bodyPr anchor="ctr"/>
          <a:lstStyle>
            <a:lvl1pPr>
              <a:lnSpc>
                <a:spcPct val="100000"/>
              </a:lnSpc>
              <a:defRPr sz="8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1695105" y="3602744"/>
            <a:ext cx="2705795" cy="825003"/>
          </a:xfrm>
        </p:spPr>
        <p:txBody>
          <a:bodyPr/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4916" y="2002465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  <a:lvl3pPr marL="342900" indent="-342900">
              <a:buFont typeface="Arial" panose="020B0604020202020204" pitchFamily="34" charset="0"/>
              <a:buChar char="•"/>
              <a:defRPr/>
            </a:lvl3pPr>
            <a:lvl4pPr>
              <a:buClr>
                <a:schemeClr val="accent1"/>
              </a:buClr>
              <a:defRPr/>
            </a:lvl4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648753" y="1990060"/>
            <a:ext cx="4919472" cy="4267200"/>
          </a:xfrm>
        </p:spPr>
        <p:txBody>
          <a:bodyPr/>
          <a:lstStyle>
            <a:lvl1pPr>
              <a:defRPr/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052798"/>
            <a:ext cx="6858000" cy="381000"/>
          </a:xfrm>
        </p:spPr>
        <p:txBody>
          <a:bodyPr/>
          <a:lstStyle>
            <a:lvl1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SmartArt Placeholder 18"/>
          <p:cNvSpPr>
            <a:spLocks noGrp="1"/>
          </p:cNvSpPr>
          <p:nvPr>
            <p:ph type="dgm" sz="quarter" idx="13" hasCustomPrompt="1"/>
          </p:nvPr>
        </p:nvSpPr>
        <p:spPr>
          <a:xfrm>
            <a:off x="609600" y="1554495"/>
            <a:ext cx="1371600" cy="45719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рисунок SmartArt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dd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768972" y="2764206"/>
            <a:ext cx="6654071" cy="132959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275590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8823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222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8588" y="3093376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2514338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5807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47850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00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123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4" y="609600"/>
            <a:ext cx="1026598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3093376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4938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8638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3763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4125" y="2846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19231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9873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73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207553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6105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196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26379" y="313436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902609" y="2133614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57375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89613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21850" y="25415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3838575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7740650" y="49926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22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88576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1560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4752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79441" y="18288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240" y="5239962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596801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498237" y="4280200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33272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868488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5757863" y="248761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9709150" y="2498725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9"/>
          <p:cNvCxnSpPr/>
          <p:nvPr/>
        </p:nvCxnSpPr>
        <p:spPr>
          <a:xfrm>
            <a:off x="186848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1"/>
          <p:cNvCxnSpPr/>
          <p:nvPr/>
        </p:nvCxnSpPr>
        <p:spPr>
          <a:xfrm>
            <a:off x="5748338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/>
          <p:cNvCxnSpPr/>
          <p:nvPr/>
        </p:nvCxnSpPr>
        <p:spPr>
          <a:xfrm>
            <a:off x="9709150" y="485933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0733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095" y="273455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455" y="274599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26733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515297" y="1774786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9467453" y="178621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0733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4109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61455" y="5105400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162673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506369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9467453" y="4145627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533144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2426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2292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ing Text eight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/>
        </p:nvCxnSpPr>
        <p:spPr>
          <a:xfrm>
            <a:off x="143510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>
            <a:off x="4332288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9"/>
          <p:cNvCxnSpPr/>
          <p:nvPr/>
        </p:nvCxnSpPr>
        <p:spPr>
          <a:xfrm>
            <a:off x="7242175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>
            <a:off x="10140950" y="2760663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7"/>
          <p:cNvCxnSpPr/>
          <p:nvPr/>
        </p:nvCxnSpPr>
        <p:spPr>
          <a:xfrm>
            <a:off x="1447800" y="5132388"/>
            <a:ext cx="611188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9"/>
          <p:cNvCxnSpPr/>
          <p:nvPr/>
        </p:nvCxnSpPr>
        <p:spPr>
          <a:xfrm>
            <a:off x="433863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1"/>
          <p:cNvCxnSpPr/>
          <p:nvPr/>
        </p:nvCxnSpPr>
        <p:spPr>
          <a:xfrm>
            <a:off x="7240588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3"/>
          <p:cNvCxnSpPr/>
          <p:nvPr/>
        </p:nvCxnSpPr>
        <p:spPr>
          <a:xfrm>
            <a:off x="10134600" y="5132388"/>
            <a:ext cx="612775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4719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193041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09036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999789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9898753" y="2048145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14137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2355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32976" y="3048909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659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120492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096037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6999241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9891989" y="4418998"/>
            <a:ext cx="1096963" cy="524759"/>
          </a:xfr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19804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23009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26212" y="5419750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7963" cy="44319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346704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675991" y="3346704"/>
            <a:ext cx="490118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2570988" y="2133600"/>
            <a:ext cx="978408" cy="978408"/>
          </a:xfrm>
          <a:solidFill>
            <a:schemeClr val="bg1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8637379" y="2133600"/>
            <a:ext cx="978408" cy="978408"/>
          </a:xfrm>
          <a:solidFill>
            <a:schemeClr val="bg1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6000" y="1593850"/>
            <a:ext cx="18288" cy="4651375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4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12228"/>
            <a:ext cx="10274911" cy="44319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7993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7873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57675" y="3136392"/>
            <a:ext cx="3108960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773791" y="2133600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5705459" y="2133600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9603471" y="2133600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20708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43860" y="2133600"/>
            <a:ext cx="18288" cy="27432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Straight Connector 8"/>
          <p:cNvCxnSpPr/>
          <p:nvPr/>
        </p:nvCxnSpPr>
        <p:spPr>
          <a:xfrm>
            <a:off x="3048000" y="76200"/>
            <a:ext cx="0" cy="156051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Graphic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0750" y="2184400"/>
            <a:ext cx="1744663" cy="2017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7970281" y="3016502"/>
            <a:ext cx="2347443" cy="825003"/>
          </a:xfrm>
        </p:spPr>
        <p:txBody>
          <a:bodyPr anchor="ctr"/>
          <a:lstStyle>
            <a:lvl1pPr algn="ctr">
              <a:lnSpc>
                <a:spcPct val="100000"/>
              </a:lnSpc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0" y="61222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517391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425183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332976" y="3054096"/>
            <a:ext cx="2249424" cy="1538144"/>
          </a:xfrm>
        </p:spPr>
        <p:txBody>
          <a:bodyPr>
            <a:no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354836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4262627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7170419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Picture Placeholder 12"/>
          <p:cNvSpPr>
            <a:spLocks noGrp="1" noChangeAspect="1"/>
          </p:cNvSpPr>
          <p:nvPr>
            <p:ph type="pic" sz="quarter" idx="31"/>
          </p:nvPr>
        </p:nvSpPr>
        <p:spPr>
          <a:xfrm>
            <a:off x="10078212" y="2133599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73365" y="2133599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103076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9012863" y="2133600"/>
            <a:ext cx="18288" cy="4114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icon 2 b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12652" y="61264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609600" y="213360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598008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5" name="Picture Placeholder 12"/>
          <p:cNvSpPr>
            <a:spLocks noGrp="1" noChangeAspect="1"/>
          </p:cNvSpPr>
          <p:nvPr>
            <p:ph type="pic" sz="quarter" idx="28"/>
          </p:nvPr>
        </p:nvSpPr>
        <p:spPr>
          <a:xfrm>
            <a:off x="609600" y="4480560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57514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0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6669288" y="2142744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7682529" y="2133600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2"/>
          </p:nvPr>
        </p:nvSpPr>
        <p:spPr>
          <a:xfrm>
            <a:off x="6665804" y="4498848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7682529" y="4489704"/>
            <a:ext cx="3895344" cy="144719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091745" y="2123014"/>
            <a:ext cx="18288" cy="384048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 flipH="1">
            <a:off x="3218797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52" hasCustomPrompt="1"/>
          </p:nvPr>
        </p:nvSpPr>
        <p:spPr>
          <a:xfrm rot="16200000" flipH="1">
            <a:off x="8972159" y="1440314"/>
            <a:ext cx="18288" cy="5236683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five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2648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19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73440" y="2748309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563999" y="5428643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6492765" y="5428643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798320" y="1782093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3761647" y="445023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Picture Placeholder 12"/>
          <p:cNvSpPr>
            <a:spLocks noGrp="1" noChangeAspect="1"/>
          </p:cNvSpPr>
          <p:nvPr>
            <p:ph type="pic" sz="quarter" idx="35"/>
          </p:nvPr>
        </p:nvSpPr>
        <p:spPr>
          <a:xfrm>
            <a:off x="5719791" y="1782093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6"/>
          </p:nvPr>
        </p:nvSpPr>
        <p:spPr>
          <a:xfrm>
            <a:off x="7690413" y="445023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12"/>
          <p:cNvSpPr>
            <a:spLocks noGrp="1" noChangeAspect="1"/>
          </p:cNvSpPr>
          <p:nvPr>
            <p:ph type="pic" sz="quarter" idx="37"/>
          </p:nvPr>
        </p:nvSpPr>
        <p:spPr>
          <a:xfrm>
            <a:off x="9662159" y="1782093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6096000" y="442532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444939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six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8" y="615797"/>
            <a:ext cx="10283839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1424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41521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461616" y="2824121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12496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532593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452688" y="5392285"/>
            <a:ext cx="3108960" cy="825478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810144" y="185790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1810144" y="441387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Picture Placeholder 12"/>
          <p:cNvSpPr>
            <a:spLocks noGrp="1" noChangeAspect="1"/>
          </p:cNvSpPr>
          <p:nvPr>
            <p:ph type="pic" sz="quarter" idx="35"/>
          </p:nvPr>
        </p:nvSpPr>
        <p:spPr>
          <a:xfrm>
            <a:off x="5719791" y="185790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Picture Placeholder 12"/>
          <p:cNvSpPr>
            <a:spLocks noGrp="1" noChangeAspect="1"/>
          </p:cNvSpPr>
          <p:nvPr>
            <p:ph type="pic" sz="quarter" idx="36"/>
          </p:nvPr>
        </p:nvSpPr>
        <p:spPr>
          <a:xfrm>
            <a:off x="5730241" y="441387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Picture Placeholder 12"/>
          <p:cNvSpPr>
            <a:spLocks noGrp="1" noChangeAspect="1"/>
          </p:cNvSpPr>
          <p:nvPr>
            <p:ph type="pic" sz="quarter" idx="37"/>
          </p:nvPr>
        </p:nvSpPr>
        <p:spPr>
          <a:xfrm>
            <a:off x="9650335" y="1857905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Picture Placeholder 12"/>
          <p:cNvSpPr>
            <a:spLocks noGrp="1" noChangeAspect="1"/>
          </p:cNvSpPr>
          <p:nvPr>
            <p:ph type="pic" sz="quarter" idx="38"/>
          </p:nvPr>
        </p:nvSpPr>
        <p:spPr>
          <a:xfrm>
            <a:off x="9650335" y="441387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4111752" y="184219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8061867" y="1828800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43870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4100919" y="4424401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8051035" y="4411007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con 8 sec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3" y="609600"/>
            <a:ext cx="10297452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0460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521545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416535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9318148" y="2971064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12548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1545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416535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330236" y="5395035"/>
            <a:ext cx="2249424" cy="809952"/>
          </a:xfrm>
        </p:spPr>
        <p:txBody>
          <a:bodyPr>
            <a:noAutofit/>
          </a:bodyPr>
          <a:lstStyle>
            <a:lvl1pPr algn="ctr">
              <a:defRPr sz="1800"/>
            </a:lvl1pPr>
            <a:lvl2pPr algn="ctr">
              <a:defRPr sz="180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48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1359412" y="2004848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9" name="Picture Placeholder 12"/>
          <p:cNvSpPr>
            <a:spLocks noGrp="1" noChangeAspect="1"/>
          </p:cNvSpPr>
          <p:nvPr>
            <p:ph type="pic" sz="quarter" idx="34"/>
          </p:nvPr>
        </p:nvSpPr>
        <p:spPr>
          <a:xfrm>
            <a:off x="1416563" y="441662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0" name="Picture Placeholder 12"/>
          <p:cNvSpPr>
            <a:spLocks noGrp="1" noChangeAspect="1"/>
          </p:cNvSpPr>
          <p:nvPr>
            <p:ph type="pic" sz="quarter" idx="41"/>
          </p:nvPr>
        </p:nvSpPr>
        <p:spPr>
          <a:xfrm>
            <a:off x="4280497" y="200484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" name="Picture Placeholder 12"/>
          <p:cNvSpPr>
            <a:spLocks noGrp="1" noChangeAspect="1"/>
          </p:cNvSpPr>
          <p:nvPr>
            <p:ph type="pic" sz="quarter" idx="42"/>
          </p:nvPr>
        </p:nvSpPr>
        <p:spPr>
          <a:xfrm>
            <a:off x="4280497" y="441662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2" name="Picture Placeholder 12"/>
          <p:cNvSpPr>
            <a:spLocks noGrp="1" noChangeAspect="1"/>
          </p:cNvSpPr>
          <p:nvPr>
            <p:ph type="pic" sz="quarter" idx="43"/>
          </p:nvPr>
        </p:nvSpPr>
        <p:spPr>
          <a:xfrm>
            <a:off x="7175487" y="2004848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Picture Placeholder 12"/>
          <p:cNvSpPr>
            <a:spLocks noGrp="1" noChangeAspect="1"/>
          </p:cNvSpPr>
          <p:nvPr>
            <p:ph type="pic" sz="quarter" idx="44"/>
          </p:nvPr>
        </p:nvSpPr>
        <p:spPr>
          <a:xfrm>
            <a:off x="7175487" y="441662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Picture Placeholder 12"/>
          <p:cNvSpPr>
            <a:spLocks noGrp="1" noChangeAspect="1"/>
          </p:cNvSpPr>
          <p:nvPr>
            <p:ph type="pic" sz="quarter" idx="45"/>
          </p:nvPr>
        </p:nvSpPr>
        <p:spPr>
          <a:xfrm>
            <a:off x="10077100" y="2004848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Picture Placeholder 12"/>
          <p:cNvSpPr>
            <a:spLocks noGrp="1" noChangeAspect="1"/>
          </p:cNvSpPr>
          <p:nvPr>
            <p:ph type="pic" sz="quarter" idx="46"/>
          </p:nvPr>
        </p:nvSpPr>
        <p:spPr>
          <a:xfrm>
            <a:off x="10134251" y="4416627"/>
            <a:ext cx="731520" cy="73152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  <a:lvl2pPr>
              <a:defRPr sz="1200"/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3169400" y="2029596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6090893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51" hasCustomPrompt="1"/>
          </p:nvPr>
        </p:nvSpPr>
        <p:spPr>
          <a:xfrm rot="16200000">
            <a:off x="6086857" y="-1345742"/>
            <a:ext cx="18288" cy="10972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8986261" y="2016202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3169400" y="4432378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6090893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8986261" y="4418984"/>
            <a:ext cx="18288" cy="1828800"/>
          </a:xfrm>
          <a:solidFill>
            <a:schemeClr val="tx1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uk-UA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Клацніть піктограму, щоб додати зображення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5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5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5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vertica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7" y="1600200"/>
            <a:ext cx="4800601" cy="396398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12648"/>
            <a:ext cx="4800600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 b="0"/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rounde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05206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1052060 w 6096000"/>
              <a:gd name="connsiteY3" fmla="*/ 6858000 h 6858000"/>
              <a:gd name="connsiteX4" fmla="*/ 1038574 w 6096000"/>
              <a:gd name="connsiteY4" fmla="*/ 6839036 h 6858000"/>
              <a:gd name="connsiteX5" fmla="*/ 4888 w 6096000"/>
              <a:gd name="connsiteY5" fmla="*/ 3742856 h 6858000"/>
              <a:gd name="connsiteX6" fmla="*/ 0 w 6096000"/>
              <a:gd name="connsiteY6" fmla="*/ 3549540 h 6858000"/>
              <a:gd name="connsiteX7" fmla="*/ 0 w 6096000"/>
              <a:gd name="connsiteY7" fmla="*/ 3308460 h 6858000"/>
              <a:gd name="connsiteX8" fmla="*/ 4888 w 6096000"/>
              <a:gd name="connsiteY8" fmla="*/ 3115144 h 6858000"/>
              <a:gd name="connsiteX9" fmla="*/ 1038574 w 6096000"/>
              <a:gd name="connsiteY9" fmla="*/ 1896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105206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1052060" y="6858000"/>
                </a:lnTo>
                <a:lnTo>
                  <a:pt x="1038574" y="6839036"/>
                </a:lnTo>
                <a:cubicBezTo>
                  <a:pt x="435750" y="5946739"/>
                  <a:pt x="62852" y="4886343"/>
                  <a:pt x="4888" y="3742856"/>
                </a:cubicBezTo>
                <a:lnTo>
                  <a:pt x="0" y="3549540"/>
                </a:lnTo>
                <a:lnTo>
                  <a:pt x="0" y="3308460"/>
                </a:lnTo>
                <a:lnTo>
                  <a:pt x="4888" y="3115144"/>
                </a:lnTo>
                <a:cubicBezTo>
                  <a:pt x="62852" y="1971657"/>
                  <a:pt x="435750" y="911261"/>
                  <a:pt x="1038574" y="189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 b="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7" y="1600200"/>
            <a:ext cx="4800601" cy="396398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9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4800600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horizonta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03" y="3912165"/>
            <a:ext cx="5143500" cy="2336236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5365" y="3912164"/>
            <a:ext cx="4784835" cy="443198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3429000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 b="0"/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4" y="4428856"/>
            <a:ext cx="4901183" cy="14385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" y="1600200"/>
            <a:ext cx="4901184" cy="259689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2"/>
          <p:cNvSpPr>
            <a:spLocks noGrp="1" noChangeAspect="1"/>
          </p:cNvSpPr>
          <p:nvPr>
            <p:ph type="pic" sz="quarter" idx="24"/>
          </p:nvPr>
        </p:nvSpPr>
        <p:spPr>
          <a:xfrm>
            <a:off x="6662825" y="1600199"/>
            <a:ext cx="4901184" cy="2596895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662834" y="4428856"/>
            <a:ext cx="4901183" cy="14385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2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2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2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thre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9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609600" y="1600200"/>
            <a:ext cx="3108960" cy="203018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Picture Placeholder 12"/>
          <p:cNvSpPr>
            <a:spLocks noGrp="1" noChangeAspect="1"/>
          </p:cNvSpPr>
          <p:nvPr>
            <p:ph type="pic" sz="quarter" idx="29"/>
          </p:nvPr>
        </p:nvSpPr>
        <p:spPr>
          <a:xfrm>
            <a:off x="4539599" y="1600200"/>
            <a:ext cx="3108960" cy="203018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Picture Placeholder 12"/>
          <p:cNvSpPr>
            <a:spLocks noGrp="1" noChangeAspect="1"/>
          </p:cNvSpPr>
          <p:nvPr>
            <p:ph type="pic" sz="quarter" idx="30"/>
          </p:nvPr>
        </p:nvSpPr>
        <p:spPr>
          <a:xfrm>
            <a:off x="8458303" y="1600200"/>
            <a:ext cx="3124100" cy="203018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4545241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8458300" y="3883152"/>
            <a:ext cx="3108960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3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3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3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ong title st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"/>
          <p:cNvSpPr/>
          <p:nvPr/>
        </p:nvSpPr>
        <p:spPr>
          <a:xfrm>
            <a:off x="2189163" y="2570163"/>
            <a:ext cx="1717675" cy="1717675"/>
          </a:xfrm>
          <a:prstGeom prst="ellipse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62213" y="2828925"/>
            <a:ext cx="635000" cy="120015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7200" b="1" i="0" u="none" strike="noStrike" kern="1200" cap="none" spc="0" normalizeH="0" baseline="0" noProof="0" dirty="0">
                <a:ln>
                  <a:noFill/>
                </a:ln>
                <a:solidFill>
                  <a:srgbClr val="82B5E9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0</a:t>
            </a:r>
            <a:endParaRPr kumimoji="0" lang="en-US" altLang="uk-UA" sz="7200" b="1" i="0" u="none" strike="noStrike" kern="1200" cap="none" spc="0" normalizeH="0" baseline="0" noProof="0" dirty="0">
              <a:ln>
                <a:noFill/>
              </a:ln>
              <a:solidFill>
                <a:srgbClr val="82B5E9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6" name="Straight Connector 6"/>
          <p:cNvCxnSpPr/>
          <p:nvPr/>
        </p:nvCxnSpPr>
        <p:spPr>
          <a:xfrm>
            <a:off x="3048000" y="4287838"/>
            <a:ext cx="0" cy="2570163"/>
          </a:xfrm>
          <a:prstGeom prst="line">
            <a:avLst/>
          </a:prstGeom>
          <a:ln w="7620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021129" y="3035808"/>
            <a:ext cx="450851" cy="786384"/>
          </a:xfrm>
        </p:spPr>
        <p:txBody>
          <a:bodyPr anchor="ctr"/>
          <a:lstStyle>
            <a:lvl1pPr>
              <a:lnSpc>
                <a:spcPct val="100000"/>
              </a:lnSpc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4419607" y="2782097"/>
            <a:ext cx="5532777" cy="1293813"/>
          </a:xfrm>
        </p:spPr>
        <p:txBody>
          <a:bodyPr anchor="ctr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ext four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609607" y="609600"/>
            <a:ext cx="1027796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" y="1600200"/>
            <a:ext cx="2249423" cy="149961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Picture Placeholder 12"/>
          <p:cNvSpPr>
            <a:spLocks noGrp="1"/>
          </p:cNvSpPr>
          <p:nvPr>
            <p:ph type="pic" sz="quarter" idx="24"/>
          </p:nvPr>
        </p:nvSpPr>
        <p:spPr>
          <a:xfrm>
            <a:off x="9332986" y="1600199"/>
            <a:ext cx="2249423" cy="149961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Picture Placeholder 12"/>
          <p:cNvSpPr>
            <a:spLocks noGrp="1"/>
          </p:cNvSpPr>
          <p:nvPr>
            <p:ph type="pic" sz="quarter" idx="26"/>
          </p:nvPr>
        </p:nvSpPr>
        <p:spPr>
          <a:xfrm>
            <a:off x="3517402" y="1600200"/>
            <a:ext cx="2249423" cy="149961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Picture Placeholder 12"/>
          <p:cNvSpPr>
            <a:spLocks noGrp="1"/>
          </p:cNvSpPr>
          <p:nvPr>
            <p:ph type="pic" sz="quarter" idx="28"/>
          </p:nvPr>
        </p:nvSpPr>
        <p:spPr>
          <a:xfrm>
            <a:off x="6425194" y="1600200"/>
            <a:ext cx="2249423" cy="1499616"/>
          </a:xfrm>
          <a:solidFill>
            <a:schemeClr val="tx2"/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>
              <a:defRPr sz="1800"/>
            </a:lvl1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3517391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425183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332973" y="3325368"/>
            <a:ext cx="2249424" cy="153814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" name="Замещающая дата 1"/>
          <p:cNvSpPr>
            <a:spLocks noGrp="1"/>
          </p:cNvSpPr>
          <p:nvPr>
            <p:ph type="dt" sz="half" idx="3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3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3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44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490118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709928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2910837" y="2346960"/>
            <a:ext cx="978408" cy="978408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6338316" y="1981200"/>
            <a:ext cx="490118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709928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8299704" y="2346960"/>
            <a:ext cx="978408" cy="978408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39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40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4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2115309" y="2343912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4541520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5707380" y="2343912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8133591" y="1981200"/>
            <a:ext cx="3108960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508760" rIns="365760" bIns="365760">
            <a:no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Picture Placeholder 4"/>
          <p:cNvSpPr>
            <a:spLocks noGrp="1" noChangeAspect="1"/>
          </p:cNvSpPr>
          <p:nvPr>
            <p:ph type="pic" sz="quarter" idx="40"/>
          </p:nvPr>
        </p:nvSpPr>
        <p:spPr>
          <a:xfrm>
            <a:off x="9299451" y="2343912"/>
            <a:ext cx="777240" cy="77724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41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42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43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36"/>
          </p:nvPr>
        </p:nvSpPr>
        <p:spPr>
          <a:xfrm>
            <a:off x="1694685" y="2324862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3626865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3" name="Picture Placeholder 4"/>
          <p:cNvSpPr>
            <a:spLocks noGrp="1" noChangeAspect="1"/>
          </p:cNvSpPr>
          <p:nvPr>
            <p:ph type="pic" sz="quarter" idx="38"/>
          </p:nvPr>
        </p:nvSpPr>
        <p:spPr>
          <a:xfrm>
            <a:off x="4372101" y="2324862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304281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22" name="Picture Placeholder 4"/>
          <p:cNvSpPr>
            <a:spLocks noGrp="1" noChangeAspect="1"/>
          </p:cNvSpPr>
          <p:nvPr>
            <p:ph type="pic" sz="quarter" idx="40"/>
          </p:nvPr>
        </p:nvSpPr>
        <p:spPr>
          <a:xfrm>
            <a:off x="7049517" y="2324862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8981697" y="1981200"/>
            <a:ext cx="2249424" cy="42672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softEdge rad="0"/>
          </a:effectLst>
        </p:spPr>
        <p:txBody>
          <a:bodyPr lIns="365760" tIns="1490472" rIns="365760" bIns="365760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</p:txBody>
      </p:sp>
      <p:sp>
        <p:nvSpPr>
          <p:cNvPr id="14" name="Picture Placeholder 4"/>
          <p:cNvSpPr>
            <a:spLocks noGrp="1" noChangeAspect="1"/>
          </p:cNvSpPr>
          <p:nvPr>
            <p:ph type="pic" sz="quarter" idx="42"/>
          </p:nvPr>
        </p:nvSpPr>
        <p:spPr>
          <a:xfrm>
            <a:off x="9726933" y="2324862"/>
            <a:ext cx="758952" cy="758952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43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44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45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two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7963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14600"/>
            <a:ext cx="490118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  <a:lvl6pPr algn="l">
              <a:defRPr/>
            </a:lvl6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5964"/>
            <a:ext cx="4901184" cy="967978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341369" y="2514600"/>
            <a:ext cx="490118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341369" y="1985964"/>
            <a:ext cx="4901184" cy="967978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32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33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34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three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1201"/>
            <a:ext cx="3108960" cy="1742361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4541644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4541520" y="1981201"/>
            <a:ext cx="3108960" cy="1742361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8130540" y="2509838"/>
            <a:ext cx="3108960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35" hasCustomPrompt="1"/>
          </p:nvPr>
        </p:nvSpPr>
        <p:spPr>
          <a:xfrm>
            <a:off x="8130416" y="1981201"/>
            <a:ext cx="3108960" cy="1742361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four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0118" y="612228"/>
            <a:ext cx="10274911" cy="443198"/>
          </a:xfrm>
        </p:spPr>
        <p:txBody>
          <a:bodyPr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49449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949325" y="1985963"/>
            <a:ext cx="2249488" cy="2493526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629691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3629567" y="1985963"/>
            <a:ext cx="2249488" cy="2493526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8990136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8990012" y="1985963"/>
            <a:ext cx="2249488" cy="2493526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309835" y="2514600"/>
            <a:ext cx="2249424" cy="3738562"/>
          </a:xfrm>
          <a:ln w="12700">
            <a:solidFill>
              <a:schemeClr val="tx2"/>
            </a:solidFill>
          </a:ln>
        </p:spPr>
        <p:txBody>
          <a:bodyPr lIns="182880" tIns="182880" rIns="182880" bIns="182880">
            <a:noAutofit/>
          </a:bodyPr>
          <a:lstStyle>
            <a:lvl1pPr algn="l">
              <a:defRPr sz="2400" b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35" hasCustomPrompt="1"/>
          </p:nvPr>
        </p:nvSpPr>
        <p:spPr>
          <a:xfrm>
            <a:off x="6309711" y="1985963"/>
            <a:ext cx="2249488" cy="2493526"/>
          </a:xfrm>
          <a:prstGeom prst="round2Same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lIns="182880" tIns="91440" rIns="182880" bIns="9144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36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37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38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16"/>
          <p:cNvGrpSpPr/>
          <p:nvPr userDrawn="1"/>
        </p:nvGrpSpPr>
        <p:grpSpPr>
          <a:xfrm>
            <a:off x="1630363" y="1858963"/>
            <a:ext cx="8931275" cy="4111625"/>
            <a:chOff x="1830323" y="2194777"/>
            <a:chExt cx="8929816" cy="4111596"/>
          </a:xfrm>
        </p:grpSpPr>
        <p:sp>
          <p:nvSpPr>
            <p:cNvPr id="80901" name="Freeform 5"/>
            <p:cNvSpPr>
              <a:spLocks noEditPoints="1"/>
            </p:cNvSpPr>
            <p:nvPr userDrawn="1"/>
          </p:nvSpPr>
          <p:spPr>
            <a:xfrm>
              <a:off x="1830323" y="2194777"/>
              <a:ext cx="796795" cy="74770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80902" name="Freeform 5"/>
            <p:cNvSpPr>
              <a:spLocks noEditPoints="1"/>
            </p:cNvSpPr>
            <p:nvPr userDrawn="1"/>
          </p:nvSpPr>
          <p:spPr>
            <a:xfrm rot="10800000">
              <a:off x="9963344" y="5558665"/>
              <a:ext cx="796795" cy="74770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0" h="103">
                  <a:moveTo>
                    <a:pt x="41" y="58"/>
                  </a:moveTo>
                  <a:cubicBezTo>
                    <a:pt x="41" y="103"/>
                    <a:pt x="41" y="103"/>
                    <a:pt x="41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9"/>
                    <a:pt x="2" y="35"/>
                    <a:pt x="7" y="26"/>
                  </a:cubicBezTo>
                  <a:cubicBezTo>
                    <a:pt x="13" y="15"/>
                    <a:pt x="22" y="6"/>
                    <a:pt x="35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37" y="19"/>
                    <a:pt x="31" y="24"/>
                    <a:pt x="27" y="30"/>
                  </a:cubicBezTo>
                  <a:cubicBezTo>
                    <a:pt x="23" y="36"/>
                    <a:pt x="21" y="46"/>
                    <a:pt x="21" y="58"/>
                  </a:cubicBezTo>
                  <a:lnTo>
                    <a:pt x="41" y="58"/>
                  </a:lnTo>
                  <a:close/>
                  <a:moveTo>
                    <a:pt x="107" y="58"/>
                  </a:moveTo>
                  <a:cubicBezTo>
                    <a:pt x="107" y="103"/>
                    <a:pt x="107" y="103"/>
                    <a:pt x="10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49"/>
                    <a:pt x="68" y="35"/>
                    <a:pt x="73" y="26"/>
                  </a:cubicBezTo>
                  <a:cubicBezTo>
                    <a:pt x="79" y="15"/>
                    <a:pt x="88" y="6"/>
                    <a:pt x="101" y="0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03" y="19"/>
                    <a:pt x="97" y="24"/>
                    <a:pt x="93" y="30"/>
                  </a:cubicBezTo>
                  <a:cubicBezTo>
                    <a:pt x="89" y="36"/>
                    <a:pt x="87" y="46"/>
                    <a:pt x="87" y="58"/>
                  </a:cubicBezTo>
                  <a:lnTo>
                    <a:pt x="107" y="58"/>
                  </a:ln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" name="Freeform: Shape 14"/>
            <p:cNvSpPr/>
            <p:nvPr/>
          </p:nvSpPr>
          <p:spPr>
            <a:xfrm>
              <a:off x="2879489" y="2569424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: Shape 15"/>
            <p:cNvSpPr/>
            <p:nvPr/>
          </p:nvSpPr>
          <p:spPr>
            <a:xfrm rot="10800000">
              <a:off x="2228720" y="3188545"/>
              <a:ext cx="7469555" cy="2743181"/>
            </a:xfrm>
            <a:custGeom>
              <a:avLst/>
              <a:gdLst>
                <a:gd name="connsiteX0" fmla="*/ 0 w 7498080"/>
                <a:gd name="connsiteY0" fmla="*/ 0 h 1330036"/>
                <a:gd name="connsiteX1" fmla="*/ 7498080 w 7498080"/>
                <a:gd name="connsiteY1" fmla="*/ 0 h 1330036"/>
                <a:gd name="connsiteX2" fmla="*/ 7498080 w 7498080"/>
                <a:gd name="connsiteY2" fmla="*/ 1330036 h 133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8080" h="1330036">
                  <a:moveTo>
                    <a:pt x="0" y="0"/>
                  </a:moveTo>
                  <a:lnTo>
                    <a:pt x="7498080" y="0"/>
                  </a:lnTo>
                  <a:lnTo>
                    <a:pt x="7498080" y="1330036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97836" y="2718044"/>
            <a:ext cx="7196328" cy="1321724"/>
          </a:xfrm>
        </p:spPr>
        <p:txBody>
          <a:bodyPr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287000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039832" y="4785042"/>
            <a:ext cx="3641725" cy="382588"/>
          </a:xfrm>
        </p:spPr>
        <p:txBody>
          <a:bodyPr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8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9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20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full photo background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/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full photo background (blac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88" y="1371600"/>
            <a:ext cx="9445625" cy="4114800"/>
          </a:xfrm>
          <a:prstGeom prst="rect">
            <a:avLst/>
          </a:prstGeom>
          <a:solidFill>
            <a:schemeClr val="bg2">
              <a:lumMod val="1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24" y="3086583"/>
            <a:ext cx="8531352" cy="194261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uk-UA"/>
              <a:t>Клацніть, щоб відредагувати стилі зразків тексту</a:t>
            </a:r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30324" y="2067985"/>
            <a:ext cx="8531352" cy="44319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7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8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5" Type="http://schemas.openxmlformats.org/officeDocument/2006/relationships/theme" Target="../theme/theme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9" Type="http://schemas.openxmlformats.org/officeDocument/2006/relationships/slideLayout" Target="../slideLayouts/slideLayout143.xml"/><Relationship Id="rId98" Type="http://schemas.openxmlformats.org/officeDocument/2006/relationships/slideLayout" Target="../slideLayouts/slideLayout142.xml"/><Relationship Id="rId97" Type="http://schemas.openxmlformats.org/officeDocument/2006/relationships/slideLayout" Target="../slideLayouts/slideLayout141.xml"/><Relationship Id="rId96" Type="http://schemas.openxmlformats.org/officeDocument/2006/relationships/slideLayout" Target="../slideLayouts/slideLayout140.xml"/><Relationship Id="rId95" Type="http://schemas.openxmlformats.org/officeDocument/2006/relationships/slideLayout" Target="../slideLayouts/slideLayout139.xml"/><Relationship Id="rId94" Type="http://schemas.openxmlformats.org/officeDocument/2006/relationships/slideLayout" Target="../slideLayouts/slideLayout138.xml"/><Relationship Id="rId93" Type="http://schemas.openxmlformats.org/officeDocument/2006/relationships/slideLayout" Target="../slideLayouts/slideLayout137.xml"/><Relationship Id="rId92" Type="http://schemas.openxmlformats.org/officeDocument/2006/relationships/slideLayout" Target="../slideLayouts/slideLayout136.xml"/><Relationship Id="rId91" Type="http://schemas.openxmlformats.org/officeDocument/2006/relationships/slideLayout" Target="../slideLayouts/slideLayout135.xml"/><Relationship Id="rId90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53.xml"/><Relationship Id="rId89" Type="http://schemas.openxmlformats.org/officeDocument/2006/relationships/slideLayout" Target="../slideLayouts/slideLayout133.xml"/><Relationship Id="rId88" Type="http://schemas.openxmlformats.org/officeDocument/2006/relationships/slideLayout" Target="../slideLayouts/slideLayout132.xml"/><Relationship Id="rId87" Type="http://schemas.openxmlformats.org/officeDocument/2006/relationships/slideLayout" Target="../slideLayouts/slideLayout131.xml"/><Relationship Id="rId86" Type="http://schemas.openxmlformats.org/officeDocument/2006/relationships/slideLayout" Target="../slideLayouts/slideLayout130.xml"/><Relationship Id="rId85" Type="http://schemas.openxmlformats.org/officeDocument/2006/relationships/slideLayout" Target="../slideLayouts/slideLayout129.xml"/><Relationship Id="rId84" Type="http://schemas.openxmlformats.org/officeDocument/2006/relationships/slideLayout" Target="../slideLayouts/slideLayout128.xml"/><Relationship Id="rId83" Type="http://schemas.openxmlformats.org/officeDocument/2006/relationships/slideLayout" Target="../slideLayouts/slideLayout127.xml"/><Relationship Id="rId82" Type="http://schemas.openxmlformats.org/officeDocument/2006/relationships/slideLayout" Target="../slideLayouts/slideLayout126.xml"/><Relationship Id="rId81" Type="http://schemas.openxmlformats.org/officeDocument/2006/relationships/slideLayout" Target="../slideLayouts/slideLayout125.xml"/><Relationship Id="rId80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52.xml"/><Relationship Id="rId79" Type="http://schemas.openxmlformats.org/officeDocument/2006/relationships/slideLayout" Target="../slideLayouts/slideLayout123.xml"/><Relationship Id="rId78" Type="http://schemas.openxmlformats.org/officeDocument/2006/relationships/slideLayout" Target="../slideLayouts/slideLayout122.xml"/><Relationship Id="rId77" Type="http://schemas.openxmlformats.org/officeDocument/2006/relationships/slideLayout" Target="../slideLayouts/slideLayout121.xml"/><Relationship Id="rId76" Type="http://schemas.openxmlformats.org/officeDocument/2006/relationships/slideLayout" Target="../slideLayouts/slideLayout120.xml"/><Relationship Id="rId75" Type="http://schemas.openxmlformats.org/officeDocument/2006/relationships/slideLayout" Target="../slideLayouts/slideLayout119.xml"/><Relationship Id="rId74" Type="http://schemas.openxmlformats.org/officeDocument/2006/relationships/slideLayout" Target="../slideLayouts/slideLayout118.xml"/><Relationship Id="rId73" Type="http://schemas.openxmlformats.org/officeDocument/2006/relationships/slideLayout" Target="../slideLayouts/slideLayout117.xml"/><Relationship Id="rId72" Type="http://schemas.openxmlformats.org/officeDocument/2006/relationships/slideLayout" Target="../slideLayouts/slideLayout116.xml"/><Relationship Id="rId71" Type="http://schemas.openxmlformats.org/officeDocument/2006/relationships/slideLayout" Target="../slideLayouts/slideLayout115.xml"/><Relationship Id="rId70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51.xml"/><Relationship Id="rId69" Type="http://schemas.openxmlformats.org/officeDocument/2006/relationships/slideLayout" Target="../slideLayouts/slideLayout113.xml"/><Relationship Id="rId68" Type="http://schemas.openxmlformats.org/officeDocument/2006/relationships/slideLayout" Target="../slideLayouts/slideLayout112.xml"/><Relationship Id="rId67" Type="http://schemas.openxmlformats.org/officeDocument/2006/relationships/slideLayout" Target="../slideLayouts/slideLayout111.xml"/><Relationship Id="rId66" Type="http://schemas.openxmlformats.org/officeDocument/2006/relationships/slideLayout" Target="../slideLayouts/slideLayout110.xml"/><Relationship Id="rId65" Type="http://schemas.openxmlformats.org/officeDocument/2006/relationships/slideLayout" Target="../slideLayouts/slideLayout109.xml"/><Relationship Id="rId64" Type="http://schemas.openxmlformats.org/officeDocument/2006/relationships/slideLayout" Target="../slideLayouts/slideLayout108.xml"/><Relationship Id="rId63" Type="http://schemas.openxmlformats.org/officeDocument/2006/relationships/slideLayout" Target="../slideLayouts/slideLayout107.xml"/><Relationship Id="rId62" Type="http://schemas.openxmlformats.org/officeDocument/2006/relationships/slideLayout" Target="../slideLayouts/slideLayout106.xml"/><Relationship Id="rId61" Type="http://schemas.openxmlformats.org/officeDocument/2006/relationships/slideLayout" Target="../slideLayouts/slideLayout105.xml"/><Relationship Id="rId60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50.xml"/><Relationship Id="rId59" Type="http://schemas.openxmlformats.org/officeDocument/2006/relationships/slideLayout" Target="../slideLayouts/slideLayout103.xml"/><Relationship Id="rId58" Type="http://schemas.openxmlformats.org/officeDocument/2006/relationships/slideLayout" Target="../slideLayouts/slideLayout102.xml"/><Relationship Id="rId57" Type="http://schemas.openxmlformats.org/officeDocument/2006/relationships/slideLayout" Target="../slideLayouts/slideLayout101.xml"/><Relationship Id="rId56" Type="http://schemas.openxmlformats.org/officeDocument/2006/relationships/slideLayout" Target="../slideLayouts/slideLayout100.xml"/><Relationship Id="rId55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98.xml"/><Relationship Id="rId53" Type="http://schemas.openxmlformats.org/officeDocument/2006/relationships/slideLayout" Target="../slideLayouts/slideLayout97.xml"/><Relationship Id="rId52" Type="http://schemas.openxmlformats.org/officeDocument/2006/relationships/slideLayout" Target="../slideLayouts/slideLayout96.xml"/><Relationship Id="rId51" Type="http://schemas.openxmlformats.org/officeDocument/2006/relationships/slideLayout" Target="../slideLayouts/slideLayout95.xml"/><Relationship Id="rId50" Type="http://schemas.openxmlformats.org/officeDocument/2006/relationships/slideLayout" Target="../slideLayouts/slideLayout94.xml"/><Relationship Id="rId5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93.xml"/><Relationship Id="rId48" Type="http://schemas.openxmlformats.org/officeDocument/2006/relationships/slideLayout" Target="../slideLayouts/slideLayout92.xml"/><Relationship Id="rId47" Type="http://schemas.openxmlformats.org/officeDocument/2006/relationships/slideLayout" Target="../slideLayouts/slideLayout91.xml"/><Relationship Id="rId46" Type="http://schemas.openxmlformats.org/officeDocument/2006/relationships/slideLayout" Target="../slideLayouts/slideLayout90.xml"/><Relationship Id="rId45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88.xml"/><Relationship Id="rId43" Type="http://schemas.openxmlformats.org/officeDocument/2006/relationships/slideLayout" Target="../slideLayouts/slideLayout87.xml"/><Relationship Id="rId42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85.xml"/><Relationship Id="rId4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83.xml"/><Relationship Id="rId38" Type="http://schemas.openxmlformats.org/officeDocument/2006/relationships/slideLayout" Target="../slideLayouts/slideLayout82.xml"/><Relationship Id="rId37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0.xml"/><Relationship Id="rId35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4.xml"/><Relationship Id="rId3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73.xml"/><Relationship Id="rId28" Type="http://schemas.openxmlformats.org/officeDocument/2006/relationships/slideLayout" Target="../slideLayouts/slideLayout72.xml"/><Relationship Id="rId27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110" Type="http://schemas.openxmlformats.org/officeDocument/2006/relationships/theme" Target="../theme/theme2.xml"/><Relationship Id="rId11" Type="http://schemas.openxmlformats.org/officeDocument/2006/relationships/slideLayout" Target="../slideLayouts/slideLayout55.xml"/><Relationship Id="rId109" Type="http://schemas.openxmlformats.org/officeDocument/2006/relationships/slideLayout" Target="../slideLayouts/slideLayout153.xml"/><Relationship Id="rId108" Type="http://schemas.openxmlformats.org/officeDocument/2006/relationships/slideLayout" Target="../slideLayouts/slideLayout152.xml"/><Relationship Id="rId107" Type="http://schemas.openxmlformats.org/officeDocument/2006/relationships/slideLayout" Target="../slideLayouts/slideLayout151.xml"/><Relationship Id="rId106" Type="http://schemas.openxmlformats.org/officeDocument/2006/relationships/slideLayout" Target="../slideLayouts/slideLayout150.xml"/><Relationship Id="rId105" Type="http://schemas.openxmlformats.org/officeDocument/2006/relationships/slideLayout" Target="../slideLayouts/slideLayout149.xml"/><Relationship Id="rId104" Type="http://schemas.openxmlformats.org/officeDocument/2006/relationships/slideLayout" Target="../slideLayouts/slideLayout148.xml"/><Relationship Id="rId103" Type="http://schemas.openxmlformats.org/officeDocument/2006/relationships/slideLayout" Target="../slideLayouts/slideLayout147.xml"/><Relationship Id="rId102" Type="http://schemas.openxmlformats.org/officeDocument/2006/relationships/slideLayout" Target="../slideLayouts/slideLayout146.xml"/><Relationship Id="rId101" Type="http://schemas.openxmlformats.org/officeDocument/2006/relationships/slideLayout" Target="../slideLayouts/slideLayout145.xml"/><Relationship Id="rId100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2.xml"/><Relationship Id="rId8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55.xml"/><Relationship Id="rId14" Type="http://schemas.openxmlformats.org/officeDocument/2006/relationships/theme" Target="../theme/theme3.xml"/><Relationship Id="rId13" Type="http://schemas.openxmlformats.org/officeDocument/2006/relationships/slideLayout" Target="../slideLayouts/slideLayout166.xml"/><Relationship Id="rId12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54.xml"/></Relationships>
</file>

<file path=ppt/slideMasters/_rels/slideMaster4.xml.rels><?xml version="1.0" encoding="UTF-8" standalone="yes"?>
<Relationships xmlns="http://schemas.openxmlformats.org/package/2006/relationships"><Relationship Id="rId99" Type="http://schemas.openxmlformats.org/officeDocument/2006/relationships/slideLayout" Target="../slideLayouts/slideLayout265.xml"/><Relationship Id="rId98" Type="http://schemas.openxmlformats.org/officeDocument/2006/relationships/slideLayout" Target="../slideLayouts/slideLayout264.xml"/><Relationship Id="rId97" Type="http://schemas.openxmlformats.org/officeDocument/2006/relationships/slideLayout" Target="../slideLayouts/slideLayout263.xml"/><Relationship Id="rId96" Type="http://schemas.openxmlformats.org/officeDocument/2006/relationships/slideLayout" Target="../slideLayouts/slideLayout262.xml"/><Relationship Id="rId95" Type="http://schemas.openxmlformats.org/officeDocument/2006/relationships/slideLayout" Target="../slideLayouts/slideLayout261.xml"/><Relationship Id="rId94" Type="http://schemas.openxmlformats.org/officeDocument/2006/relationships/slideLayout" Target="../slideLayouts/slideLayout260.xml"/><Relationship Id="rId93" Type="http://schemas.openxmlformats.org/officeDocument/2006/relationships/slideLayout" Target="../slideLayouts/slideLayout259.xml"/><Relationship Id="rId92" Type="http://schemas.openxmlformats.org/officeDocument/2006/relationships/slideLayout" Target="../slideLayouts/slideLayout258.xml"/><Relationship Id="rId91" Type="http://schemas.openxmlformats.org/officeDocument/2006/relationships/slideLayout" Target="../slideLayouts/slideLayout257.xml"/><Relationship Id="rId90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175.xml"/><Relationship Id="rId89" Type="http://schemas.openxmlformats.org/officeDocument/2006/relationships/slideLayout" Target="../slideLayouts/slideLayout255.xml"/><Relationship Id="rId88" Type="http://schemas.openxmlformats.org/officeDocument/2006/relationships/slideLayout" Target="../slideLayouts/slideLayout254.xml"/><Relationship Id="rId87" Type="http://schemas.openxmlformats.org/officeDocument/2006/relationships/slideLayout" Target="../slideLayouts/slideLayout253.xml"/><Relationship Id="rId86" Type="http://schemas.openxmlformats.org/officeDocument/2006/relationships/slideLayout" Target="../slideLayouts/slideLayout252.xml"/><Relationship Id="rId85" Type="http://schemas.openxmlformats.org/officeDocument/2006/relationships/slideLayout" Target="../slideLayouts/slideLayout251.xml"/><Relationship Id="rId84" Type="http://schemas.openxmlformats.org/officeDocument/2006/relationships/slideLayout" Target="../slideLayouts/slideLayout250.xml"/><Relationship Id="rId83" Type="http://schemas.openxmlformats.org/officeDocument/2006/relationships/slideLayout" Target="../slideLayouts/slideLayout249.xml"/><Relationship Id="rId82" Type="http://schemas.openxmlformats.org/officeDocument/2006/relationships/slideLayout" Target="../slideLayouts/slideLayout248.xml"/><Relationship Id="rId81" Type="http://schemas.openxmlformats.org/officeDocument/2006/relationships/slideLayout" Target="../slideLayouts/slideLayout247.xml"/><Relationship Id="rId80" Type="http://schemas.openxmlformats.org/officeDocument/2006/relationships/slideLayout" Target="../slideLayouts/slideLayout246.xml"/><Relationship Id="rId8" Type="http://schemas.openxmlformats.org/officeDocument/2006/relationships/slideLayout" Target="../slideLayouts/slideLayout174.xml"/><Relationship Id="rId79" Type="http://schemas.openxmlformats.org/officeDocument/2006/relationships/slideLayout" Target="../slideLayouts/slideLayout245.xml"/><Relationship Id="rId78" Type="http://schemas.openxmlformats.org/officeDocument/2006/relationships/slideLayout" Target="../slideLayouts/slideLayout244.xml"/><Relationship Id="rId77" Type="http://schemas.openxmlformats.org/officeDocument/2006/relationships/slideLayout" Target="../slideLayouts/slideLayout243.xml"/><Relationship Id="rId76" Type="http://schemas.openxmlformats.org/officeDocument/2006/relationships/slideLayout" Target="../slideLayouts/slideLayout242.xml"/><Relationship Id="rId75" Type="http://schemas.openxmlformats.org/officeDocument/2006/relationships/slideLayout" Target="../slideLayouts/slideLayout241.xml"/><Relationship Id="rId74" Type="http://schemas.openxmlformats.org/officeDocument/2006/relationships/slideLayout" Target="../slideLayouts/slideLayout240.xml"/><Relationship Id="rId73" Type="http://schemas.openxmlformats.org/officeDocument/2006/relationships/slideLayout" Target="../slideLayouts/slideLayout239.xml"/><Relationship Id="rId72" Type="http://schemas.openxmlformats.org/officeDocument/2006/relationships/slideLayout" Target="../slideLayouts/slideLayout238.xml"/><Relationship Id="rId71" Type="http://schemas.openxmlformats.org/officeDocument/2006/relationships/slideLayout" Target="../slideLayouts/slideLayout237.xml"/><Relationship Id="rId70" Type="http://schemas.openxmlformats.org/officeDocument/2006/relationships/slideLayout" Target="../slideLayouts/slideLayout236.xml"/><Relationship Id="rId7" Type="http://schemas.openxmlformats.org/officeDocument/2006/relationships/slideLayout" Target="../slideLayouts/slideLayout173.xml"/><Relationship Id="rId69" Type="http://schemas.openxmlformats.org/officeDocument/2006/relationships/slideLayout" Target="../slideLayouts/slideLayout235.xml"/><Relationship Id="rId68" Type="http://schemas.openxmlformats.org/officeDocument/2006/relationships/slideLayout" Target="../slideLayouts/slideLayout234.xml"/><Relationship Id="rId67" Type="http://schemas.openxmlformats.org/officeDocument/2006/relationships/slideLayout" Target="../slideLayouts/slideLayout233.xml"/><Relationship Id="rId66" Type="http://schemas.openxmlformats.org/officeDocument/2006/relationships/slideLayout" Target="../slideLayouts/slideLayout232.xml"/><Relationship Id="rId65" Type="http://schemas.openxmlformats.org/officeDocument/2006/relationships/slideLayout" Target="../slideLayouts/slideLayout231.xml"/><Relationship Id="rId64" Type="http://schemas.openxmlformats.org/officeDocument/2006/relationships/slideLayout" Target="../slideLayouts/slideLayout230.xml"/><Relationship Id="rId63" Type="http://schemas.openxmlformats.org/officeDocument/2006/relationships/slideLayout" Target="../slideLayouts/slideLayout229.xml"/><Relationship Id="rId62" Type="http://schemas.openxmlformats.org/officeDocument/2006/relationships/slideLayout" Target="../slideLayouts/slideLayout228.xml"/><Relationship Id="rId61" Type="http://schemas.openxmlformats.org/officeDocument/2006/relationships/slideLayout" Target="../slideLayouts/slideLayout227.xml"/><Relationship Id="rId60" Type="http://schemas.openxmlformats.org/officeDocument/2006/relationships/slideLayout" Target="../slideLayouts/slideLayout226.xml"/><Relationship Id="rId6" Type="http://schemas.openxmlformats.org/officeDocument/2006/relationships/slideLayout" Target="../slideLayouts/slideLayout172.xml"/><Relationship Id="rId59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1.xml"/><Relationship Id="rId54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18.xml"/><Relationship Id="rId51" Type="http://schemas.openxmlformats.org/officeDocument/2006/relationships/slideLayout" Target="../slideLayouts/slideLayout217.xml"/><Relationship Id="rId50" Type="http://schemas.openxmlformats.org/officeDocument/2006/relationships/slideLayout" Target="../slideLayouts/slideLayout216.xml"/><Relationship Id="rId5" Type="http://schemas.openxmlformats.org/officeDocument/2006/relationships/slideLayout" Target="../slideLayouts/slideLayout171.xml"/><Relationship Id="rId49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1.xml"/><Relationship Id="rId44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08.xml"/><Relationship Id="rId41" Type="http://schemas.openxmlformats.org/officeDocument/2006/relationships/slideLayout" Target="../slideLayouts/slideLayout207.xml"/><Relationship Id="rId40" Type="http://schemas.openxmlformats.org/officeDocument/2006/relationships/slideLayout" Target="../slideLayouts/slideLayout206.xml"/><Relationship Id="rId4" Type="http://schemas.openxmlformats.org/officeDocument/2006/relationships/slideLayout" Target="../slideLayouts/slideLayout170.xml"/><Relationship Id="rId39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1.xml"/><Relationship Id="rId34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198.xml"/><Relationship Id="rId31" Type="http://schemas.openxmlformats.org/officeDocument/2006/relationships/slideLayout" Target="../slideLayouts/slideLayout197.xml"/><Relationship Id="rId30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69.xml"/><Relationship Id="rId29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191.xml"/><Relationship Id="rId24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88.xml"/><Relationship Id="rId21" Type="http://schemas.openxmlformats.org/officeDocument/2006/relationships/slideLayout" Target="../slideLayouts/slideLayout187.xml"/><Relationship Id="rId20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68.xml"/><Relationship Id="rId19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3.xml"/><Relationship Id="rId16" Type="http://schemas.openxmlformats.org/officeDocument/2006/relationships/slideLayout" Target="../slideLayouts/slideLayout182.xml"/><Relationship Id="rId15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0.xml"/><Relationship Id="rId13" Type="http://schemas.openxmlformats.org/officeDocument/2006/relationships/slideLayout" Target="../slideLayouts/slideLayout179.xml"/><Relationship Id="rId12" Type="http://schemas.openxmlformats.org/officeDocument/2006/relationships/slideLayout" Target="../slideLayouts/slideLayout178.xml"/><Relationship Id="rId111" Type="http://schemas.openxmlformats.org/officeDocument/2006/relationships/theme" Target="../theme/theme4.xml"/><Relationship Id="rId110" Type="http://schemas.openxmlformats.org/officeDocument/2006/relationships/slideLayout" Target="../slideLayouts/slideLayout276.xml"/><Relationship Id="rId11" Type="http://schemas.openxmlformats.org/officeDocument/2006/relationships/slideLayout" Target="../slideLayouts/slideLayout177.xml"/><Relationship Id="rId109" Type="http://schemas.openxmlformats.org/officeDocument/2006/relationships/slideLayout" Target="../slideLayouts/slideLayout275.xml"/><Relationship Id="rId108" Type="http://schemas.openxmlformats.org/officeDocument/2006/relationships/slideLayout" Target="../slideLayouts/slideLayout274.xml"/><Relationship Id="rId107" Type="http://schemas.openxmlformats.org/officeDocument/2006/relationships/slideLayout" Target="../slideLayouts/slideLayout273.xml"/><Relationship Id="rId106" Type="http://schemas.openxmlformats.org/officeDocument/2006/relationships/slideLayout" Target="../slideLayouts/slideLayout272.xml"/><Relationship Id="rId105" Type="http://schemas.openxmlformats.org/officeDocument/2006/relationships/slideLayout" Target="../slideLayouts/slideLayout271.xml"/><Relationship Id="rId104" Type="http://schemas.openxmlformats.org/officeDocument/2006/relationships/slideLayout" Target="../slideLayouts/slideLayout270.xml"/><Relationship Id="rId103" Type="http://schemas.openxmlformats.org/officeDocument/2006/relationships/slideLayout" Target="../slideLayouts/slideLayout269.xml"/><Relationship Id="rId102" Type="http://schemas.openxmlformats.org/officeDocument/2006/relationships/slideLayout" Target="../slideLayouts/slideLayout268.xml"/><Relationship Id="rId101" Type="http://schemas.openxmlformats.org/officeDocument/2006/relationships/slideLayout" Target="../slideLayouts/slideLayout267.xml"/><Relationship Id="rId100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1"/>
          <p:cNvSpPr>
            <a:spLocks noGrp="1"/>
          </p:cNvSpPr>
          <p:nvPr>
            <p:ph type="title"/>
          </p:nvPr>
        </p:nvSpPr>
        <p:spPr>
          <a:xfrm>
            <a:off x="600075" y="620713"/>
            <a:ext cx="10782300" cy="442912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0">
            <a:spAutoFit/>
          </a:bodyPr>
          <a:p>
            <a:pPr lvl="0"/>
            <a:r>
              <a:rPr lang="en-US" altLang="uk-UA" dirty="0"/>
              <a:t>INSERT HEADING HERE, IT CAN FIT INTO TWO LINES</a:t>
            </a:r>
            <a:endParaRPr lang="en-US" altLang="uk-UA" dirty="0"/>
          </a:p>
        </p:txBody>
      </p:sp>
      <p:sp>
        <p:nvSpPr>
          <p:cNvPr id="1027" name="Text Placeholder 14"/>
          <p:cNvSpPr>
            <a:spLocks noGrp="1"/>
          </p:cNvSpPr>
          <p:nvPr>
            <p:ph type="body" idx="1"/>
          </p:nvPr>
        </p:nvSpPr>
        <p:spPr>
          <a:xfrm>
            <a:off x="615950" y="1600200"/>
            <a:ext cx="10275888" cy="3200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/>
          <a:p>
            <a:pPr lvl="0"/>
            <a:r>
              <a:rPr lang="en-US" altLang="uk-UA" dirty="0"/>
              <a:t>Heading</a:t>
            </a:r>
            <a:endParaRPr lang="en-US" altLang="uk-UA" dirty="0"/>
          </a:p>
          <a:p>
            <a:pPr lvl="1"/>
            <a:r>
              <a:rPr lang="en-US" altLang="uk-UA" dirty="0"/>
              <a:t>Second level</a:t>
            </a:r>
            <a:endParaRPr lang="en-US" altLang="uk-UA" dirty="0"/>
          </a:p>
          <a:p>
            <a:pPr lvl="2"/>
            <a:r>
              <a:rPr lang="en-US" altLang="uk-UA" dirty="0"/>
              <a:t>Third level</a:t>
            </a:r>
            <a:endParaRPr lang="en-US" altLang="uk-UA" dirty="0"/>
          </a:p>
          <a:p>
            <a:pPr lvl="3"/>
            <a:r>
              <a:rPr lang="en-US" altLang="uk-UA" dirty="0"/>
              <a:t>You can download free icons here https://www.flaticon.com/authors/basic-straight/lineal</a:t>
            </a:r>
            <a:endParaRPr lang="en-US" alt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</p:sldLayoutIdLst>
  <p:transition spd="med">
    <p:split orient="vert"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Roboto" panose="0200000000000000000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Roboto" panose="02000000000000000000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Roboto" panose="02000000000000000000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Roboto" panose="02000000000000000000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Roboto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Roboto" panose="02000000000000000000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Roboto" panose="02000000000000000000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Roboto" panose="02000000000000000000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Roboto" panose="02000000000000000000" pitchFamily="2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0"/>
        </a:spcBef>
        <a:spcAft>
          <a:spcPts val="500"/>
        </a:spcAft>
        <a:buClr>
          <a:schemeClr val="accent1"/>
        </a:buClr>
        <a:buFont typeface="Arial" panose="020B0604020202020204" pitchFamily="34" charset="0"/>
        <a:defRPr sz="2400" b="1" kern="1200">
          <a:solidFill>
            <a:schemeClr val="tx1"/>
          </a:solidFill>
          <a:latin typeface="Roboto" panose="02000000000000000000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Font typeface="Arial" panose="020B0604020202020204" pitchFamily="34" charset="0"/>
        <a:defRPr sz="2100" kern="1200">
          <a:solidFill>
            <a:schemeClr val="tx1"/>
          </a:solidFill>
          <a:latin typeface="Roboto" panose="02000000000000000000"/>
          <a:ea typeface="+mn-ea"/>
          <a:cs typeface="+mn-cs"/>
        </a:defRPr>
      </a:lvl2pPr>
      <a:lvl3pPr marL="342900" indent="-342900" algn="l" rtl="0" eaLnBrk="0" fontAlgn="base" hangingPunct="0">
        <a:spcBef>
          <a:spcPts val="5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Roboto" panose="02000000000000000000"/>
          <a:ea typeface="+mn-ea"/>
          <a:cs typeface="+mn-cs"/>
        </a:defRPr>
      </a:lvl3pPr>
      <a:lvl4pPr marL="694055" indent="-342900" algn="l" rtl="0" eaLnBrk="0" fontAlgn="base" hangingPunct="0">
        <a:spcBef>
          <a:spcPts val="5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Roboto" panose="0200000000000000000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uk-UA" dirty="0"/>
              <a:t>Образец заголовка</a:t>
            </a:r>
            <a:endParaRPr lang="ru-RU" altLang="uk-UA" dirty="0"/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uk-UA" dirty="0"/>
              <a:t>Образец текста</a:t>
            </a:r>
            <a:endParaRPr lang="ru-RU" altLang="uk-UA" dirty="0"/>
          </a:p>
          <a:p>
            <a:pPr lvl="1"/>
            <a:r>
              <a:rPr lang="ru-RU" altLang="uk-UA" dirty="0"/>
              <a:t>Второй уровень</a:t>
            </a:r>
            <a:endParaRPr lang="ru-RU" altLang="uk-UA" dirty="0"/>
          </a:p>
          <a:p>
            <a:pPr lvl="2"/>
            <a:r>
              <a:rPr lang="ru-RU" altLang="uk-UA" dirty="0"/>
              <a:t>Третий уровень</a:t>
            </a:r>
            <a:endParaRPr lang="ru-RU" altLang="uk-UA" dirty="0"/>
          </a:p>
          <a:p>
            <a:pPr lvl="3"/>
            <a:r>
              <a:rPr lang="ru-RU" altLang="uk-UA" dirty="0"/>
              <a:t>Четвертый уровень</a:t>
            </a:r>
            <a:endParaRPr lang="ru-RU" altLang="uk-UA" dirty="0"/>
          </a:p>
          <a:p>
            <a:pPr lvl="4"/>
            <a:r>
              <a:rPr lang="ru-RU" altLang="uk-UA" dirty="0"/>
              <a:t>Пятый уровень</a:t>
            </a:r>
            <a:endParaRPr lang="ru-RU" alt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E52D846-D223-4752-8222-33E4A896497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  <p:sldLayoutId id="2147483729" r:id="rId36"/>
    <p:sldLayoutId id="2147483730" r:id="rId37"/>
    <p:sldLayoutId id="2147483731" r:id="rId38"/>
    <p:sldLayoutId id="2147483732" r:id="rId39"/>
    <p:sldLayoutId id="2147483733" r:id="rId40"/>
    <p:sldLayoutId id="2147483734" r:id="rId41"/>
    <p:sldLayoutId id="2147483735" r:id="rId42"/>
    <p:sldLayoutId id="2147483736" r:id="rId43"/>
    <p:sldLayoutId id="2147483737" r:id="rId44"/>
    <p:sldLayoutId id="2147483738" r:id="rId45"/>
    <p:sldLayoutId id="2147483739" r:id="rId46"/>
    <p:sldLayoutId id="2147483740" r:id="rId47"/>
    <p:sldLayoutId id="2147483741" r:id="rId48"/>
    <p:sldLayoutId id="2147483742" r:id="rId49"/>
    <p:sldLayoutId id="2147483743" r:id="rId50"/>
    <p:sldLayoutId id="2147483744" r:id="rId51"/>
    <p:sldLayoutId id="2147483745" r:id="rId52"/>
    <p:sldLayoutId id="2147483746" r:id="rId53"/>
    <p:sldLayoutId id="2147483747" r:id="rId54"/>
    <p:sldLayoutId id="2147483748" r:id="rId55"/>
    <p:sldLayoutId id="2147483749" r:id="rId56"/>
    <p:sldLayoutId id="2147483750" r:id="rId57"/>
    <p:sldLayoutId id="2147483751" r:id="rId58"/>
    <p:sldLayoutId id="2147483752" r:id="rId59"/>
    <p:sldLayoutId id="2147483753" r:id="rId60"/>
    <p:sldLayoutId id="2147483754" r:id="rId61"/>
    <p:sldLayoutId id="2147483755" r:id="rId62"/>
    <p:sldLayoutId id="2147483756" r:id="rId63"/>
    <p:sldLayoutId id="2147483757" r:id="rId64"/>
    <p:sldLayoutId id="2147483758" r:id="rId65"/>
    <p:sldLayoutId id="2147483759" r:id="rId66"/>
    <p:sldLayoutId id="2147483760" r:id="rId67"/>
    <p:sldLayoutId id="2147483761" r:id="rId68"/>
    <p:sldLayoutId id="2147483762" r:id="rId69"/>
    <p:sldLayoutId id="2147483763" r:id="rId70"/>
    <p:sldLayoutId id="2147483764" r:id="rId71"/>
    <p:sldLayoutId id="2147483765" r:id="rId72"/>
    <p:sldLayoutId id="2147483766" r:id="rId73"/>
    <p:sldLayoutId id="2147483767" r:id="rId74"/>
    <p:sldLayoutId id="2147483768" r:id="rId75"/>
    <p:sldLayoutId id="2147483769" r:id="rId76"/>
    <p:sldLayoutId id="2147483770" r:id="rId77"/>
    <p:sldLayoutId id="2147483771" r:id="rId78"/>
    <p:sldLayoutId id="2147483772" r:id="rId79"/>
    <p:sldLayoutId id="2147483773" r:id="rId80"/>
    <p:sldLayoutId id="2147483774" r:id="rId81"/>
    <p:sldLayoutId id="2147483775" r:id="rId82"/>
    <p:sldLayoutId id="2147483776" r:id="rId83"/>
    <p:sldLayoutId id="2147483777" r:id="rId84"/>
    <p:sldLayoutId id="2147483778" r:id="rId85"/>
    <p:sldLayoutId id="2147483779" r:id="rId86"/>
    <p:sldLayoutId id="2147483780" r:id="rId87"/>
    <p:sldLayoutId id="2147483781" r:id="rId88"/>
    <p:sldLayoutId id="2147483782" r:id="rId89"/>
    <p:sldLayoutId id="2147483783" r:id="rId90"/>
    <p:sldLayoutId id="2147483784" r:id="rId91"/>
    <p:sldLayoutId id="2147483785" r:id="rId92"/>
    <p:sldLayoutId id="2147483786" r:id="rId93"/>
    <p:sldLayoutId id="2147483787" r:id="rId94"/>
    <p:sldLayoutId id="2147483788" r:id="rId95"/>
    <p:sldLayoutId id="2147483789" r:id="rId96"/>
    <p:sldLayoutId id="2147483790" r:id="rId97"/>
    <p:sldLayoutId id="2147483791" r:id="rId98"/>
    <p:sldLayoutId id="2147483792" r:id="rId99"/>
    <p:sldLayoutId id="2147483793" r:id="rId100"/>
    <p:sldLayoutId id="2147483794" r:id="rId101"/>
    <p:sldLayoutId id="2147483795" r:id="rId102"/>
    <p:sldLayoutId id="2147483796" r:id="rId103"/>
    <p:sldLayoutId id="2147483797" r:id="rId104"/>
    <p:sldLayoutId id="2147483798" r:id="rId105"/>
    <p:sldLayoutId id="2147483799" r:id="rId106"/>
    <p:sldLayoutId id="2147483800" r:id="rId107"/>
    <p:sldLayoutId id="2147483801" r:id="rId108"/>
    <p:sldLayoutId id="2147483802" r:id="rId109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uk-UA" altLang="uk-UA" dirty="0"/>
              <a:t>Клацніть, щоб редагувати стиль зразка заголовка</a:t>
            </a:r>
            <a:endParaRPr lang="uk-UA" altLang="uk-UA" dirty="0"/>
          </a:p>
        </p:txBody>
      </p:sp>
      <p:sp>
        <p:nvSpPr>
          <p:cNvPr id="3075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uk-UA" altLang="uk-UA" dirty="0"/>
              <a:t>Клацніть, щоб відредагувати стилі зразків тексту</a:t>
            </a:r>
            <a:endParaRPr lang="uk-UA" altLang="uk-UA" dirty="0"/>
          </a:p>
          <a:p>
            <a:pPr lvl="1"/>
            <a:r>
              <a:rPr lang="uk-UA" altLang="uk-UA" dirty="0"/>
              <a:t>Другий рівень</a:t>
            </a:r>
            <a:endParaRPr lang="uk-UA" altLang="uk-UA" dirty="0"/>
          </a:p>
          <a:p>
            <a:pPr lvl="2"/>
            <a:r>
              <a:rPr lang="uk-UA" altLang="uk-UA" dirty="0"/>
              <a:t>Третій рівень</a:t>
            </a:r>
            <a:endParaRPr lang="uk-UA" altLang="uk-UA" dirty="0"/>
          </a:p>
          <a:p>
            <a:pPr lvl="3"/>
            <a:r>
              <a:rPr lang="uk-UA" altLang="uk-UA" dirty="0"/>
              <a:t>Четвертий рівень</a:t>
            </a:r>
            <a:endParaRPr lang="uk-UA" altLang="uk-UA" dirty="0"/>
          </a:p>
          <a:p>
            <a:pPr lvl="4"/>
            <a:r>
              <a:rPr lang="uk-UA" altLang="uk-UA" dirty="0"/>
              <a:t>П’ятий рівень</a:t>
            </a:r>
            <a:endParaRPr lang="uk-UA" alt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cs typeface="+mn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642E18-2065-4D91-A048-A057CAFB91B3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cs typeface="+mn-cs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uk-UA" altLang="uk-UA" dirty="0">
                <a:latin typeface="Roboto" panose="02000000000000000000" pitchFamily="2" charset="0"/>
              </a:rPr>
            </a:fld>
            <a:endParaRPr lang="uk-UA" altLang="uk-UA" dirty="0">
              <a:latin typeface="Roboto" panose="02000000000000000000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uk-UA" dirty="0"/>
              <a:t>Образец заголовка</a:t>
            </a:r>
            <a:endParaRPr lang="ru-RU" altLang="uk-UA" dirty="0"/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uk-UA" dirty="0"/>
              <a:t>Образец текста</a:t>
            </a:r>
            <a:endParaRPr lang="ru-RU" altLang="uk-UA" dirty="0"/>
          </a:p>
          <a:p>
            <a:pPr lvl="1"/>
            <a:r>
              <a:rPr lang="ru-RU" altLang="uk-UA" dirty="0"/>
              <a:t>Второй уровень</a:t>
            </a:r>
            <a:endParaRPr lang="ru-RU" altLang="uk-UA" dirty="0"/>
          </a:p>
          <a:p>
            <a:pPr lvl="2"/>
            <a:r>
              <a:rPr lang="ru-RU" altLang="uk-UA" dirty="0"/>
              <a:t>Третий уровень</a:t>
            </a:r>
            <a:endParaRPr lang="ru-RU" altLang="uk-UA" dirty="0"/>
          </a:p>
          <a:p>
            <a:pPr lvl="3"/>
            <a:r>
              <a:rPr lang="ru-RU" altLang="uk-UA" dirty="0"/>
              <a:t>Четвертый уровень</a:t>
            </a:r>
            <a:endParaRPr lang="ru-RU" altLang="uk-UA" dirty="0"/>
          </a:p>
          <a:p>
            <a:pPr lvl="4"/>
            <a:r>
              <a:rPr lang="ru-RU" altLang="uk-UA" dirty="0"/>
              <a:t>Пятый уровень</a:t>
            </a:r>
            <a:endParaRPr lang="ru-RU" alt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9A6D8CD-1158-48F8-AB5D-ABA959ADD3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uk-UA" dirty="0"/>
            </a:fld>
            <a:endParaRPr lang="ru-RU" altLang="uk-UA" dirty="0">
              <a:latin typeface="Roboto" panose="02000000000000000000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  <p:sldLayoutId id="2147483837" r:id="rId20"/>
    <p:sldLayoutId id="2147483838" r:id="rId21"/>
    <p:sldLayoutId id="2147483839" r:id="rId22"/>
    <p:sldLayoutId id="2147483840" r:id="rId23"/>
    <p:sldLayoutId id="2147483841" r:id="rId24"/>
    <p:sldLayoutId id="2147483842" r:id="rId25"/>
    <p:sldLayoutId id="2147483843" r:id="rId26"/>
    <p:sldLayoutId id="2147483844" r:id="rId27"/>
    <p:sldLayoutId id="2147483845" r:id="rId28"/>
    <p:sldLayoutId id="2147483846" r:id="rId29"/>
    <p:sldLayoutId id="2147483847" r:id="rId30"/>
    <p:sldLayoutId id="2147483848" r:id="rId31"/>
    <p:sldLayoutId id="2147483849" r:id="rId32"/>
    <p:sldLayoutId id="2147483850" r:id="rId33"/>
    <p:sldLayoutId id="2147483851" r:id="rId34"/>
    <p:sldLayoutId id="2147483852" r:id="rId35"/>
    <p:sldLayoutId id="2147483853" r:id="rId36"/>
    <p:sldLayoutId id="2147483854" r:id="rId37"/>
    <p:sldLayoutId id="2147483855" r:id="rId38"/>
    <p:sldLayoutId id="2147483856" r:id="rId39"/>
    <p:sldLayoutId id="2147483857" r:id="rId40"/>
    <p:sldLayoutId id="2147483858" r:id="rId41"/>
    <p:sldLayoutId id="2147483859" r:id="rId42"/>
    <p:sldLayoutId id="2147483860" r:id="rId43"/>
    <p:sldLayoutId id="2147483861" r:id="rId44"/>
    <p:sldLayoutId id="2147483862" r:id="rId45"/>
    <p:sldLayoutId id="2147483863" r:id="rId46"/>
    <p:sldLayoutId id="2147483864" r:id="rId47"/>
    <p:sldLayoutId id="2147483865" r:id="rId48"/>
    <p:sldLayoutId id="2147483866" r:id="rId49"/>
    <p:sldLayoutId id="2147483867" r:id="rId50"/>
    <p:sldLayoutId id="2147483868" r:id="rId51"/>
    <p:sldLayoutId id="2147483869" r:id="rId52"/>
    <p:sldLayoutId id="2147483870" r:id="rId53"/>
    <p:sldLayoutId id="2147483871" r:id="rId54"/>
    <p:sldLayoutId id="2147483872" r:id="rId55"/>
    <p:sldLayoutId id="2147483873" r:id="rId56"/>
    <p:sldLayoutId id="2147483874" r:id="rId57"/>
    <p:sldLayoutId id="2147483875" r:id="rId58"/>
    <p:sldLayoutId id="2147483876" r:id="rId59"/>
    <p:sldLayoutId id="2147483877" r:id="rId60"/>
    <p:sldLayoutId id="2147483878" r:id="rId61"/>
    <p:sldLayoutId id="2147483879" r:id="rId62"/>
    <p:sldLayoutId id="2147483880" r:id="rId63"/>
    <p:sldLayoutId id="2147483881" r:id="rId64"/>
    <p:sldLayoutId id="2147483882" r:id="rId65"/>
    <p:sldLayoutId id="2147483883" r:id="rId66"/>
    <p:sldLayoutId id="2147483884" r:id="rId67"/>
    <p:sldLayoutId id="2147483885" r:id="rId68"/>
    <p:sldLayoutId id="2147483886" r:id="rId69"/>
    <p:sldLayoutId id="2147483887" r:id="rId70"/>
    <p:sldLayoutId id="2147483888" r:id="rId71"/>
    <p:sldLayoutId id="2147483889" r:id="rId72"/>
    <p:sldLayoutId id="2147483890" r:id="rId73"/>
    <p:sldLayoutId id="2147483891" r:id="rId74"/>
    <p:sldLayoutId id="2147483892" r:id="rId75"/>
    <p:sldLayoutId id="2147483893" r:id="rId76"/>
    <p:sldLayoutId id="2147483894" r:id="rId77"/>
    <p:sldLayoutId id="2147483895" r:id="rId78"/>
    <p:sldLayoutId id="2147483896" r:id="rId79"/>
    <p:sldLayoutId id="2147483897" r:id="rId80"/>
    <p:sldLayoutId id="2147483898" r:id="rId81"/>
    <p:sldLayoutId id="2147483899" r:id="rId82"/>
    <p:sldLayoutId id="2147483900" r:id="rId83"/>
    <p:sldLayoutId id="2147483901" r:id="rId84"/>
    <p:sldLayoutId id="2147483902" r:id="rId85"/>
    <p:sldLayoutId id="2147483903" r:id="rId86"/>
    <p:sldLayoutId id="2147483904" r:id="rId87"/>
    <p:sldLayoutId id="2147483905" r:id="rId88"/>
    <p:sldLayoutId id="2147483906" r:id="rId89"/>
    <p:sldLayoutId id="2147483907" r:id="rId90"/>
    <p:sldLayoutId id="2147483908" r:id="rId91"/>
    <p:sldLayoutId id="2147483909" r:id="rId92"/>
    <p:sldLayoutId id="2147483910" r:id="rId93"/>
    <p:sldLayoutId id="2147483911" r:id="rId94"/>
    <p:sldLayoutId id="2147483912" r:id="rId95"/>
    <p:sldLayoutId id="2147483913" r:id="rId96"/>
    <p:sldLayoutId id="2147483914" r:id="rId97"/>
    <p:sldLayoutId id="2147483915" r:id="rId98"/>
    <p:sldLayoutId id="2147483916" r:id="rId99"/>
    <p:sldLayoutId id="2147483917" r:id="rId100"/>
    <p:sldLayoutId id="2147483918" r:id="rId101"/>
    <p:sldLayoutId id="2147483919" r:id="rId102"/>
    <p:sldLayoutId id="2147483920" r:id="rId103"/>
    <p:sldLayoutId id="2147483921" r:id="rId104"/>
    <p:sldLayoutId id="2147483922" r:id="rId105"/>
    <p:sldLayoutId id="2147483923" r:id="rId106"/>
    <p:sldLayoutId id="2147483924" r:id="rId107"/>
    <p:sldLayoutId id="2147483925" r:id="rId108"/>
    <p:sldLayoutId id="2147483926" r:id="rId109"/>
    <p:sldLayoutId id="2147483927" r:id="rId110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5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171.xml"/><Relationship Id="rId5" Type="http://schemas.openxmlformats.org/officeDocument/2006/relationships/image" Target="../media/image4.png"/><Relationship Id="rId4" Type="http://schemas.openxmlformats.org/officeDocument/2006/relationships/image" Target="../media/image18.e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17.emf"/><Relationship Id="rId1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171.xml"/><Relationship Id="rId5" Type="http://schemas.openxmlformats.org/officeDocument/2006/relationships/image" Target="../media/image4.png"/><Relationship Id="rId4" Type="http://schemas.openxmlformats.org/officeDocument/2006/relationships/image" Target="../media/image20.e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19.emf"/><Relationship Id="rId1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6.vml"/><Relationship Id="rId7" Type="http://schemas.openxmlformats.org/officeDocument/2006/relationships/slideLayout" Target="../slideLayouts/slideLayout17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2.emf"/><Relationship Id="rId3" Type="http://schemas.openxmlformats.org/officeDocument/2006/relationships/oleObject" Target="../embeddings/oleObject10.bin"/><Relationship Id="rId2" Type="http://schemas.openxmlformats.org/officeDocument/2006/relationships/image" Target="../media/image21.emf"/><Relationship Id="rId1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7.vml"/><Relationship Id="rId6" Type="http://schemas.openxmlformats.org/officeDocument/2006/relationships/slideLayout" Target="../slideLayouts/slideLayout171.xml"/><Relationship Id="rId5" Type="http://schemas.openxmlformats.org/officeDocument/2006/relationships/image" Target="../media/image4.png"/><Relationship Id="rId4" Type="http://schemas.openxmlformats.org/officeDocument/2006/relationships/image" Target="../media/image25.emf"/><Relationship Id="rId3" Type="http://schemas.openxmlformats.org/officeDocument/2006/relationships/oleObject" Target="../embeddings/oleObject12.bin"/><Relationship Id="rId2" Type="http://schemas.openxmlformats.org/officeDocument/2006/relationships/image" Target="../media/image24.emf"/><Relationship Id="rId1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vmlDrawing" Target="../drawings/vmlDrawing8.vml"/><Relationship Id="rId6" Type="http://schemas.openxmlformats.org/officeDocument/2006/relationships/slideLayout" Target="../slideLayouts/slideLayout168.x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4.bin"/><Relationship Id="rId3" Type="http://schemas.openxmlformats.org/officeDocument/2006/relationships/image" Target="../media/image4.png"/><Relationship Id="rId2" Type="http://schemas.openxmlformats.org/officeDocument/2006/relationships/image" Target="../media/image26.emf"/><Relationship Id="rId1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8.xml"/><Relationship Id="rId2" Type="http://schemas.openxmlformats.org/officeDocument/2006/relationships/image" Target="../media/image4.png"/><Relationship Id="rId1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9.vml"/><Relationship Id="rId5" Type="http://schemas.openxmlformats.org/officeDocument/2006/relationships/slideLayout" Target="../slideLayouts/slideLayout179.xml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0.vml"/><Relationship Id="rId7" Type="http://schemas.openxmlformats.org/officeDocument/2006/relationships/slideLayout" Target="../slideLayouts/slideLayout56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oleObject" Target="../embeddings/oleObject17.bin"/><Relationship Id="rId2" Type="http://schemas.openxmlformats.org/officeDocument/2006/relationships/image" Target="../media/image31.png"/><Relationship Id="rId1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jpeg"/><Relationship Id="rId8" Type="http://schemas.openxmlformats.org/officeDocument/2006/relationships/image" Target="../media/image42.png"/><Relationship Id="rId7" Type="http://schemas.openxmlformats.org/officeDocument/2006/relationships/image" Target="../media/image41.jpeg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.png"/><Relationship Id="rId1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5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5.xml"/><Relationship Id="rId2" Type="http://schemas.openxmlformats.org/officeDocument/2006/relationships/image" Target="../media/image34.jpeg"/><Relationship Id="rId1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1.vml"/><Relationship Id="rId4" Type="http://schemas.openxmlformats.org/officeDocument/2006/relationships/slideLayout" Target="../slideLayouts/slideLayout56.xml"/><Relationship Id="rId3" Type="http://schemas.openxmlformats.org/officeDocument/2006/relationships/image" Target="../media/image34.jpeg"/><Relationship Id="rId2" Type="http://schemas.openxmlformats.org/officeDocument/2006/relationships/image" Target="../media/image46.emf"/><Relationship Id="rId1" Type="http://schemas.openxmlformats.org/officeDocument/2006/relationships/oleObject" Target="../embeddings/oleObject18.bin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46.xml"/><Relationship Id="rId7" Type="http://schemas.openxmlformats.org/officeDocument/2006/relationships/image" Target="../media/image34.jpeg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chart" Target="../charts/char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5.xml"/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166.xml"/><Relationship Id="rId3" Type="http://schemas.openxmlformats.org/officeDocument/2006/relationships/image" Target="../media/image4.png"/><Relationship Id="rId2" Type="http://schemas.openxmlformats.org/officeDocument/2006/relationships/image" Target="../media/image7.e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166.xml"/><Relationship Id="rId5" Type="http://schemas.openxmlformats.org/officeDocument/2006/relationships/image" Target="../media/image4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5.xml"/><Relationship Id="rId8" Type="http://schemas.openxmlformats.org/officeDocument/2006/relationships/image" Target="../media/image4.png"/><Relationship Id="rId7" Type="http://schemas.openxmlformats.org/officeDocument/2006/relationships/image" Target="../media/image15.emf"/><Relationship Id="rId6" Type="http://schemas.openxmlformats.org/officeDocument/2006/relationships/oleObject" Target="../embeddings/oleObject4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.bin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1" Type="http://schemas.openxmlformats.org/officeDocument/2006/relationships/notesSlide" Target="../notesSlides/notesSlide1.xml"/><Relationship Id="rId10" Type="http://schemas.openxmlformats.org/officeDocument/2006/relationships/vmlDrawing" Target="../drawings/vmlDrawing3.v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9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78.xml"/><Relationship Id="rId2" Type="http://schemas.openxmlformats.org/officeDocument/2006/relationships/image" Target="../media/image4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71.xml"/><Relationship Id="rId6" Type="http://schemas.openxmlformats.org/officeDocument/2006/relationships/image" Target="../media/image4.pn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Блок-схема: альтернативний процес 10"/>
          <p:cNvSpPr/>
          <p:nvPr/>
        </p:nvSpPr>
        <p:spPr>
          <a:xfrm rot="17244454">
            <a:off x="6672263" y="855663"/>
            <a:ext cx="5199063" cy="2132013"/>
          </a:xfrm>
          <a:prstGeom prst="flowChartAlternateProces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</p:txBody>
      </p:sp>
      <p:sp>
        <p:nvSpPr>
          <p:cNvPr id="2" name="Блок-схема: альтернативний процес 1"/>
          <p:cNvSpPr/>
          <p:nvPr/>
        </p:nvSpPr>
        <p:spPr>
          <a:xfrm rot="17244454">
            <a:off x="6648450" y="5400675"/>
            <a:ext cx="3001963" cy="741363"/>
          </a:xfrm>
          <a:prstGeom prst="flowChartAlternateProces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</p:txBody>
      </p:sp>
      <p:pic>
        <p:nvPicPr>
          <p:cNvPr id="267268" name="Рисунок 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2513" y="1249363"/>
            <a:ext cx="4184650" cy="4184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Прямокутник: округлені кути 13"/>
          <p:cNvSpPr/>
          <p:nvPr/>
        </p:nvSpPr>
        <p:spPr>
          <a:xfrm>
            <a:off x="604838" y="2214563"/>
            <a:ext cx="5076825" cy="24288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uk-UA" altLang="uk-UA" sz="2800" b="1" dirty="0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ПІДСУМКИ </a:t>
            </a:r>
            <a:endParaRPr lang="uk-UA" altLang="uk-UA" sz="2800" b="1" dirty="0">
              <a:solidFill>
                <a:srgbClr val="3857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altLang="uk-UA" sz="2800" b="1" dirty="0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 МІСЦЕВИХ БЮДЖЕТІВ ЧЕРНІВЕЦЬКОЇ ОБЛАСТІ  </a:t>
            </a:r>
            <a:endParaRPr lang="uk-UA" altLang="uk-UA" sz="2800" b="1" dirty="0">
              <a:solidFill>
                <a:srgbClr val="3857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altLang="uk-UA" sz="2800" b="1" dirty="0">
                <a:solidFill>
                  <a:srgbClr val="3857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І ПІВРІЧЧЯ 2026 РОКУ</a:t>
            </a:r>
            <a:endParaRPr lang="uk-UA" altLang="x-none" sz="2800" dirty="0">
              <a:solidFill>
                <a:srgbClr val="38572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Прямокутник: округлені кути 18"/>
          <p:cNvSpPr/>
          <p:nvPr/>
        </p:nvSpPr>
        <p:spPr>
          <a:xfrm>
            <a:off x="604838" y="752475"/>
            <a:ext cx="5905500" cy="703263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ДЕПАРТАМЕНТ ФІНАНСІВ</a:t>
            </a:r>
            <a:endParaRPr kumimoji="0" lang="uk-UA" altLang="uk-UA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Batang" panose="02030600000101010101" pitchFamily="18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1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Чернівецької обласної державної адміністрації </a:t>
            </a:r>
            <a:endParaRPr kumimoji="0" lang="uk-UA" altLang="uk-UA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Batang" panose="02030600000101010101" pitchFamily="18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1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(обласної військової адміністрації)</a:t>
            </a:r>
            <a:endParaRPr kumimoji="0" lang="uk-UA" altLang="uk-UA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кутник 20"/>
          <p:cNvSpPr/>
          <p:nvPr/>
        </p:nvSpPr>
        <p:spPr>
          <a:xfrm rot="16200000">
            <a:off x="-1030287" y="3406775"/>
            <a:ext cx="2762250" cy="4445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Прямокутник: округлені кути 22"/>
          <p:cNvSpPr/>
          <p:nvPr/>
        </p:nvSpPr>
        <p:spPr>
          <a:xfrm>
            <a:off x="604838" y="5653088"/>
            <a:ext cx="4519613" cy="703263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  <a:cs typeface="+mn-cs"/>
              </a:rPr>
              <a:t>Колегія Департаменту фінансів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Чернівецької обласної державної адміністрації 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Batang" panose="02030600000101010101" pitchFamily="18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(обласної військової адміністрації)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кутник: округлені кути 2"/>
          <p:cNvSpPr/>
          <p:nvPr/>
        </p:nvSpPr>
        <p:spPr>
          <a:xfrm rot="17222773">
            <a:off x="8721725" y="6186488"/>
            <a:ext cx="1223963" cy="715963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</p:txBody>
      </p:sp>
      <p:pic>
        <p:nvPicPr>
          <p:cNvPr id="267274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8" y="752475"/>
            <a:ext cx="703262" cy="7032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9554" name="Заголовок 11"/>
          <p:cNvSpPr>
            <a:spLocks noGrp="1"/>
          </p:cNvSpPr>
          <p:nvPr>
            <p:ph type="title"/>
          </p:nvPr>
        </p:nvSpPr>
        <p:spPr>
          <a:xfrm>
            <a:off x="0" y="-61912"/>
            <a:ext cx="11712575" cy="506412"/>
          </a:xfrm>
          <a:ln/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Темпи росту</a:t>
            </a:r>
            <a:r>
              <a:rPr lang="ru-RU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 податку на доходи</a:t>
            </a:r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 фізичних осіб за І півріччя 2026 року (%)</a:t>
            </a:r>
            <a:endParaRPr lang="uk-UA" altLang="uk-UA" sz="2000" b="1" kern="1200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graphicFrame>
        <p:nvGraphicFramePr>
          <p:cNvPr id="279555" name="Object 9"/>
          <p:cNvGraphicFramePr/>
          <p:nvPr/>
        </p:nvGraphicFramePr>
        <p:xfrm>
          <a:off x="3175" y="904875"/>
          <a:ext cx="12188825" cy="400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13581380" imgH="5311775" progId="Excel.Chart.8">
                  <p:embed/>
                </p:oleObj>
              </mc:Choice>
              <mc:Fallback>
                <p:oleObj name="" r:id="rId1" imgW="13581380" imgH="5311775" progId="Excel.Chart.8">
                  <p:embed/>
                  <p:pic>
                    <p:nvPicPr>
                      <p:cNvPr id="0" name="Изображение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175" y="904875"/>
                        <a:ext cx="12188825" cy="40036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56" name="Object 9"/>
          <p:cNvGraphicFramePr/>
          <p:nvPr/>
        </p:nvGraphicFramePr>
        <p:xfrm>
          <a:off x="0" y="4595813"/>
          <a:ext cx="12176125" cy="233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3" imgW="12734290" imgH="3281045" progId="Excel.Chart.8">
                  <p:embed/>
                </p:oleObj>
              </mc:Choice>
              <mc:Fallback>
                <p:oleObj name="" r:id="rId3" imgW="12734290" imgH="3281045" progId="Excel.Chart.8">
                  <p:embed/>
                  <p:pic>
                    <p:nvPicPr>
                      <p:cNvPr id="0" name="Изображение 308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4595813"/>
                        <a:ext cx="12176125" cy="23304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9557" name="Текст 2"/>
          <p:cNvSpPr>
            <a:spLocks noGrp="1"/>
          </p:cNvSpPr>
          <p:nvPr>
            <p:ph type="body" idx="1"/>
          </p:nvPr>
        </p:nvSpPr>
        <p:spPr>
          <a:xfrm>
            <a:off x="4197350" y="904875"/>
            <a:ext cx="5386388" cy="336550"/>
          </a:xfrm>
          <a:solidFill>
            <a:srgbClr val="89B981">
              <a:alpha val="100000"/>
            </a:srgbClr>
          </a:solidFill>
          <a:ln/>
        </p:spPr>
        <p:txBody>
          <a:bodyPr vert="horz" wrap="square" lIns="91440" tIns="45720" rIns="91440" bIns="45720" anchor="ctr" anchorCtr="0"/>
          <a:p>
            <a:pPr algn="ctr">
              <a:lnSpc>
                <a:spcPts val="800"/>
              </a:lnSpc>
            </a:pPr>
            <a:r>
              <a:rPr lang="uk-UA" altLang="uk-UA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темп росту більше середнього по області</a:t>
            </a:r>
            <a:endParaRPr lang="uk-UA" altLang="uk-UA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79558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550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39713" y="639763"/>
            <a:ext cx="3648075" cy="336550"/>
          </a:xfrm>
          <a:prstGeom prst="roundRect">
            <a:avLst/>
          </a:prstGeom>
          <a:solidFill>
            <a:srgbClr val="89B981">
              <a:alpha val="49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endParaRPr lang="uk-UA" altLang="x-none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i="1" dirty="0">
                <a:solidFill>
                  <a:schemeClr val="bg1"/>
                </a:solidFill>
                <a:latin typeface="Calibri" panose="020F0502020204030204" pitchFamily="34" charset="0"/>
              </a:rPr>
              <a:t>по області – 1</a:t>
            </a:r>
            <a:r>
              <a:rPr i="1" dirty="0">
                <a:solidFill>
                  <a:schemeClr val="bg1"/>
                </a:solidFill>
                <a:latin typeface="Calibri" panose="020F0502020204030204" pitchFamily="34" charset="0"/>
              </a:rPr>
              <a:t>2</a:t>
            </a:r>
            <a:r>
              <a:rPr lang="uk-UA" altLang="x-none" i="1" dirty="0">
                <a:solidFill>
                  <a:schemeClr val="bg1"/>
                </a:solidFill>
                <a:latin typeface="Calibri" panose="020F0502020204030204" pitchFamily="34" charset="0"/>
              </a:rPr>
              <a:t>6,5%</a:t>
            </a:r>
            <a:endParaRPr lang="uk-UA" altLang="x-none" i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0" algn="ctr" eaLnBrk="1" hangingPunct="1">
              <a:buNone/>
            </a:pPr>
            <a:endParaRPr lang="uk-UA" altLang="x-none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172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197350" y="4391787"/>
            <a:ext cx="5387975" cy="341376"/>
          </a:xfrm>
          <a:prstGeom prst="rect">
            <a:avLst/>
          </a:prstGeom>
          <a:solidFill>
            <a:srgbClr val="53864A"/>
          </a:solidFill>
          <a:ln w="9525" cap="rnd" cmpd="sng">
            <a:gradFill>
              <a:gsLst>
                <a:gs pos="0">
                  <a:srgbClr val="C9F1FF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beve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anchor="ctr" anchorCtr="0" compatLnSpc="1"/>
          <a:p>
            <a:pPr algn="ctr" defTabSz="914400" eaLnBrk="1" hangingPunct="1">
              <a:spcBef>
                <a:spcPct val="20000"/>
              </a:spcBef>
              <a:buNone/>
            </a:pPr>
            <a:r>
              <a:rPr lang="uk-UA" altLang="uk-UA" sz="1400" kern="1200" baseline="0" dirty="0">
                <a:latin typeface="Calibri" panose="020F0502020204030204" pitchFamily="34" charset="0"/>
                <a:ea typeface="+mn-ea"/>
              </a:rPr>
              <a:t> </a:t>
            </a:r>
            <a:r>
              <a:rPr lang="uk-UA" altLang="uk-UA" sz="1400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</a:rPr>
              <a:t>темп росту менше середнього по області</a:t>
            </a:r>
            <a:endParaRPr lang="uk-UA" altLang="uk-UA" sz="1400" kern="1200" baseline="0" dirty="0">
              <a:solidFill>
                <a:schemeClr val="bg1"/>
              </a:solidFill>
              <a:latin typeface="Calibri" panose="020F0502020204030204" pitchFamily="34" charset="0"/>
              <a:ea typeface="+mn-ea"/>
            </a:endParaRPr>
          </a:p>
        </p:txBody>
      </p:sp>
    </p:spTree>
  </p:cSld>
  <p:clrMapOvr>
    <a:masterClrMapping/>
  </p:clrMapOvr>
  <p:transition spd="slow" advTm="5000"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0578" name="Заголовок 11"/>
          <p:cNvSpPr>
            <a:spLocks noGrp="1"/>
          </p:cNvSpPr>
          <p:nvPr>
            <p:ph type="title"/>
          </p:nvPr>
        </p:nvSpPr>
        <p:spPr>
          <a:xfrm>
            <a:off x="52388" y="-34925"/>
            <a:ext cx="11922125" cy="792163"/>
          </a:xfrm>
          <a:ln/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Темпи росту фактичних надходжень плати за землю бюджетів територіальних громад </a:t>
            </a:r>
            <a:b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</a:br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за І півріччя 2026 року, (%)</a:t>
            </a:r>
            <a:endParaRPr lang="uk-UA" altLang="uk-UA" sz="2000" b="1" kern="1200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280579" name="Текст 2"/>
          <p:cNvSpPr>
            <a:spLocks noGrp="1"/>
          </p:cNvSpPr>
          <p:nvPr>
            <p:ph type="body" idx="1"/>
          </p:nvPr>
        </p:nvSpPr>
        <p:spPr>
          <a:xfrm>
            <a:off x="1973263" y="804863"/>
            <a:ext cx="4040187" cy="336550"/>
          </a:xfrm>
          <a:ln/>
        </p:spPr>
        <p:txBody>
          <a:bodyPr vert="horz" wrap="square" lIns="91440" tIns="45720" rIns="91440" bIns="45720" anchor="ctr" anchorCtr="0"/>
          <a:p>
            <a:pPr algn="ctr" eaLnBrk="1" hangingPunct="1">
              <a:lnSpc>
                <a:spcPts val="800"/>
              </a:lnSpc>
            </a:pPr>
            <a:r>
              <a:rPr lang="uk-UA" altLang="uk-UA" sz="14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темп росту вище середнього по області</a:t>
            </a:r>
            <a:endParaRPr lang="uk-UA" altLang="uk-UA" sz="1400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0580" name="Текст 4"/>
          <p:cNvSpPr>
            <a:spLocks noGrp="1"/>
          </p:cNvSpPr>
          <p:nvPr>
            <p:ph type="body" sz="quarter" idx="3"/>
          </p:nvPr>
        </p:nvSpPr>
        <p:spPr>
          <a:xfrm>
            <a:off x="6918325" y="808038"/>
            <a:ext cx="4041775" cy="336550"/>
          </a:xfrm>
          <a:ln/>
        </p:spPr>
        <p:txBody>
          <a:bodyPr vert="horz" wrap="square" lIns="91440" tIns="45720" rIns="91440" bIns="45720" anchor="ctr" anchorCtr="0"/>
          <a:p>
            <a:pPr algn="ctr" eaLnBrk="1" hangingPunct="1">
              <a:buClrTx/>
              <a:buSzTx/>
            </a:pPr>
            <a:r>
              <a:rPr lang="uk-UA" altLang="uk-UA" sz="1400" kern="1200" dirty="0">
                <a:latin typeface="+mn-lt"/>
                <a:ea typeface="+mn-ea"/>
                <a:cs typeface="+mn-cs"/>
              </a:rPr>
              <a:t> </a:t>
            </a:r>
            <a:r>
              <a:rPr lang="uk-UA" altLang="uk-UA" sz="14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темп росту нижче середнього по області</a:t>
            </a:r>
            <a:endParaRPr lang="uk-UA" altLang="uk-UA" sz="1400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80581" name="Объект 5"/>
          <p:cNvGraphicFramePr>
            <a:graphicFrameLocks noGrp="1"/>
          </p:cNvGraphicFramePr>
          <p:nvPr/>
        </p:nvGraphicFramePr>
        <p:xfrm>
          <a:off x="0" y="1074738"/>
          <a:ext cx="5126038" cy="563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4410710" imgH="3227070" progId="Excel.Sheet.8">
                  <p:embed/>
                </p:oleObj>
              </mc:Choice>
              <mc:Fallback>
                <p:oleObj name="" r:id="rId1" imgW="4410710" imgH="3227070" progId="Excel.Sheet.8">
                  <p:embed/>
                  <p:pic>
                    <p:nvPicPr>
                      <p:cNvPr id="0" name="Изображение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1074738"/>
                        <a:ext cx="5126038" cy="56340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Блок-схема: перфолента 1"/>
          <p:cNvSpPr/>
          <p:nvPr/>
        </p:nvSpPr>
        <p:spPr>
          <a:xfrm>
            <a:off x="4603898" y="2548001"/>
            <a:ext cx="1809291" cy="1423924"/>
          </a:xfrm>
          <a:prstGeom prst="flowChartPunchedTape">
            <a:avLst/>
          </a:prstGeom>
          <a:solidFill>
            <a:srgbClr val="00682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по області – 121</a:t>
            </a:r>
            <a:r>
              <a:rPr sz="1400" i="1" dirty="0">
                <a:solidFill>
                  <a:schemeClr val="bg1"/>
                </a:solidFill>
                <a:latin typeface="Calibri" panose="020F0502020204030204" pitchFamily="34" charset="0"/>
              </a:rPr>
              <a:t>,</a:t>
            </a:r>
            <a:r>
              <a:rPr lang="uk-UA" altLang="x-none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2%,</a:t>
            </a:r>
            <a:endParaRPr lang="uk-UA" altLang="x-none" sz="1400" i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по Україні – 113,7%</a:t>
            </a:r>
            <a:endParaRPr lang="uk-UA" altLang="x-none" sz="1400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80585" name="Объект 2"/>
          <p:cNvGraphicFramePr>
            <a:graphicFrameLocks noGrp="1"/>
          </p:cNvGraphicFramePr>
          <p:nvPr/>
        </p:nvGraphicFramePr>
        <p:xfrm>
          <a:off x="6548438" y="1195388"/>
          <a:ext cx="5778500" cy="567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9668510" imgH="8283575" progId="Excel.Sheet.8">
                  <p:embed/>
                </p:oleObj>
              </mc:Choice>
              <mc:Fallback>
                <p:oleObj name="" r:id="rId3" imgW="9668510" imgH="8283575" progId="Excel.Sheet.8">
                  <p:embed/>
                  <p:pic>
                    <p:nvPicPr>
                      <p:cNvPr id="0" name="Изображение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48438" y="1195388"/>
                        <a:ext cx="5778500" cy="56721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0586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550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Выноска со стрелкой вправо 8"/>
          <p:cNvSpPr/>
          <p:nvPr/>
        </p:nvSpPr>
        <p:spPr>
          <a:xfrm>
            <a:off x="4207532" y="5185612"/>
            <a:ext cx="2205657" cy="810222"/>
          </a:xfrm>
          <a:prstGeom prst="rightArrowCallout">
            <a:avLst>
              <a:gd name="adj1" fmla="val 51651"/>
              <a:gd name="adj2" fmla="val 41120"/>
              <a:gd name="adj3" fmla="val 62781"/>
              <a:gd name="adj4" fmla="val 69273"/>
            </a:avLst>
          </a:prstGeom>
          <a:solidFill>
            <a:srgbClr val="FF5050"/>
          </a:solidFill>
          <a:ln>
            <a:noFill/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13 ТГ не досягнуто рівня минулого року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5000">
    <p:blinds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1602" name="Заголовок 11"/>
          <p:cNvSpPr>
            <a:spLocks noGrp="1"/>
          </p:cNvSpPr>
          <p:nvPr>
            <p:ph type="title"/>
          </p:nvPr>
        </p:nvSpPr>
        <p:spPr>
          <a:xfrm>
            <a:off x="0" y="-53975"/>
            <a:ext cx="11896725" cy="868363"/>
          </a:xfrm>
          <a:ln/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Темпи росту фактичних надходжень єдиного податку</a:t>
            </a:r>
            <a:r>
              <a:rPr lang="en-US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 </a:t>
            </a:r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бюджетів територіальних громад </a:t>
            </a:r>
            <a:b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</a:br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за І півріччя 2026 року, (%)</a:t>
            </a:r>
            <a:endParaRPr lang="uk-UA" altLang="uk-UA" sz="2000" b="1" kern="1200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graphicFrame>
        <p:nvGraphicFramePr>
          <p:cNvPr id="281603" name="Объект 2"/>
          <p:cNvGraphicFramePr>
            <a:graphicFrameLocks noGrp="1"/>
          </p:cNvGraphicFramePr>
          <p:nvPr/>
        </p:nvGraphicFramePr>
        <p:xfrm>
          <a:off x="3173413" y="3624263"/>
          <a:ext cx="9018587" cy="318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9695180" imgH="5298440" progId="Excel.Sheet.8">
                  <p:embed/>
                </p:oleObj>
              </mc:Choice>
              <mc:Fallback>
                <p:oleObj name="" r:id="rId1" imgW="9695180" imgH="5298440" progId="Excel.Sheet.8">
                  <p:embed/>
                  <p:pic>
                    <p:nvPicPr>
                      <p:cNvPr id="0" name="Изображение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173413" y="3624263"/>
                        <a:ext cx="9018587" cy="3181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Выноска со стрелкой вправо 8"/>
          <p:cNvSpPr/>
          <p:nvPr/>
        </p:nvSpPr>
        <p:spPr>
          <a:xfrm>
            <a:off x="1155065" y="4475554"/>
            <a:ext cx="2170938" cy="1079246"/>
          </a:xfrm>
          <a:prstGeom prst="rightArrowCallout">
            <a:avLst>
              <a:gd name="adj1" fmla="val 43153"/>
              <a:gd name="adj2" fmla="val 47724"/>
              <a:gd name="adj3" fmla="val 40261"/>
              <a:gd name="adj4" fmla="val 69838"/>
            </a:avLst>
          </a:prstGeom>
          <a:solidFill>
            <a:srgbClr val="FF5050"/>
          </a:solidFill>
          <a:ln>
            <a:noFill/>
          </a:ln>
          <a:effectLst>
            <a:glow rad="114300">
              <a:schemeClr val="accent6">
                <a:satMod val="175000"/>
                <a:alpha val="34000"/>
              </a:schemeClr>
            </a:glo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8 ТГ не досягнуто рівня минулого року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Блок-схема: перфолента 13"/>
          <p:cNvSpPr/>
          <p:nvPr/>
        </p:nvSpPr>
        <p:spPr>
          <a:xfrm>
            <a:off x="1155065" y="1600391"/>
            <a:ext cx="2017713" cy="1633537"/>
          </a:xfrm>
          <a:prstGeom prst="flowChartPunchedTape">
            <a:avLst/>
          </a:prstGeom>
          <a:solidFill>
            <a:srgbClr val="00682F"/>
          </a:solidFill>
          <a:ln>
            <a:noFill/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по області – 112,0%          по Україні – 110,8%</a:t>
            </a:r>
            <a:endParaRPr lang="uk-UA" altLang="x-none" sz="1400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81610" name="Диаграмма 6"/>
          <p:cNvGraphicFramePr/>
          <p:nvPr/>
        </p:nvGraphicFramePr>
        <p:xfrm>
          <a:off x="5402263" y="554038"/>
          <a:ext cx="6761162" cy="335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3" imgW="11833225" imgH="5862955" progId="Excel.Chart.8">
                  <p:embed/>
                </p:oleObj>
              </mc:Choice>
              <mc:Fallback>
                <p:oleObj name="" r:id="rId3" imgW="11833225" imgH="5862955" progId="Excel.Chart.8">
                  <p:embed/>
                  <p:pic>
                    <p:nvPicPr>
                      <p:cNvPr id="0" name="Изображение 308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02263" y="554038"/>
                        <a:ext cx="6761162" cy="33559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1611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50888"/>
            <a:ext cx="2286000" cy="85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1612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550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82626" name="Object 12"/>
          <p:cNvGraphicFramePr>
            <a:graphicFrameLocks noGrp="1"/>
          </p:cNvGraphicFramePr>
          <p:nvPr/>
        </p:nvGraphicFramePr>
        <p:xfrm>
          <a:off x="-1047750" y="1201738"/>
          <a:ext cx="8934450" cy="554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1" imgW="13191490" imgH="7678420" progId="Excel.Sheet.8">
                  <p:embed/>
                </p:oleObj>
              </mc:Choice>
              <mc:Fallback>
                <p:oleObj name="" r:id="rId1" imgW="13191490" imgH="7678420" progId="Excel.Sheet.8">
                  <p:embed/>
                  <p:pic>
                    <p:nvPicPr>
                      <p:cNvPr id="0" name="Изображение 308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1047750" y="1201738"/>
                        <a:ext cx="8934450" cy="55403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2627" name="Заголовок 11"/>
          <p:cNvSpPr>
            <a:spLocks noGrp="1"/>
          </p:cNvSpPr>
          <p:nvPr>
            <p:ph type="title"/>
          </p:nvPr>
        </p:nvSpPr>
        <p:spPr>
          <a:xfrm>
            <a:off x="-25400" y="-60325"/>
            <a:ext cx="11976100" cy="747713"/>
          </a:xfrm>
          <a:ln/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Темпи росту фактичних надходжень податку на нерухоме майно, відмінне від земельної </a:t>
            </a:r>
            <a:b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</a:br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ділянки бюджетів територіальних громад за І півріччя 2026 року (%)</a:t>
            </a:r>
            <a:endParaRPr lang="uk-UA" altLang="uk-UA" sz="2000" b="1" kern="1200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282628" name="Текст 2"/>
          <p:cNvSpPr>
            <a:spLocks noGrp="1"/>
          </p:cNvSpPr>
          <p:nvPr>
            <p:ph type="body" idx="1"/>
          </p:nvPr>
        </p:nvSpPr>
        <p:spPr>
          <a:xfrm>
            <a:off x="139700" y="712788"/>
            <a:ext cx="5100638" cy="428625"/>
          </a:xfrm>
          <a:ln/>
        </p:spPr>
        <p:txBody>
          <a:bodyPr vert="horz" wrap="square" lIns="91440" tIns="45720" rIns="91440" bIns="45720" anchor="ctr" anchorCtr="0"/>
          <a:p>
            <a:pPr algn="ctr">
              <a:lnSpc>
                <a:spcPts val="800"/>
              </a:lnSpc>
            </a:pPr>
            <a:r>
              <a:rPr lang="uk-UA" altLang="uk-UA" sz="14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темп росту вище середнього по області</a:t>
            </a:r>
            <a:endParaRPr lang="uk-UA" altLang="uk-UA" sz="1400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2629" name="Текст 4"/>
          <p:cNvSpPr>
            <a:spLocks noGrp="1"/>
          </p:cNvSpPr>
          <p:nvPr>
            <p:ph type="body" sz="quarter" idx="3"/>
          </p:nvPr>
        </p:nvSpPr>
        <p:spPr>
          <a:xfrm>
            <a:off x="6318250" y="906463"/>
            <a:ext cx="5389563" cy="357187"/>
          </a:xfrm>
          <a:ln/>
        </p:spPr>
        <p:txBody>
          <a:bodyPr vert="horz" wrap="square" lIns="91440" tIns="45720" rIns="91440" bIns="45720" anchor="ctr" anchorCtr="0"/>
          <a:p>
            <a:pPr algn="ctr" eaLnBrk="1" hangingPunct="1">
              <a:buClrTx/>
              <a:buSzTx/>
            </a:pPr>
            <a:r>
              <a:rPr lang="uk-UA" altLang="uk-UA" sz="1400" kern="1200" dirty="0">
                <a:latin typeface="+mn-lt"/>
                <a:ea typeface="+mn-ea"/>
                <a:cs typeface="+mn-cs"/>
              </a:rPr>
              <a:t> </a:t>
            </a:r>
            <a:r>
              <a:rPr lang="uk-UA" altLang="uk-UA" sz="14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темп росту нижче середнього по області</a:t>
            </a:r>
            <a:endParaRPr lang="uk-UA" altLang="uk-UA" sz="1400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82630" name="Объект 2"/>
          <p:cNvGraphicFramePr>
            <a:graphicFrameLocks noGrp="1"/>
          </p:cNvGraphicFramePr>
          <p:nvPr/>
        </p:nvGraphicFramePr>
        <p:xfrm>
          <a:off x="5745163" y="1084263"/>
          <a:ext cx="6496050" cy="577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3" imgW="11631930" imgH="8498840" progId="Excel.Sheet.8">
                  <p:embed/>
                </p:oleObj>
              </mc:Choice>
              <mc:Fallback>
                <p:oleObj name="" r:id="rId3" imgW="11631930" imgH="8498840" progId="Excel.Sheet.8">
                  <p:embed/>
                  <p:pic>
                    <p:nvPicPr>
                      <p:cNvPr id="0" name="Изображение 308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45163" y="1084263"/>
                        <a:ext cx="6496050" cy="57737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Выноска со стрелкой вправо 8"/>
          <p:cNvSpPr/>
          <p:nvPr/>
        </p:nvSpPr>
        <p:spPr>
          <a:xfrm>
            <a:off x="4137509" y="4141005"/>
            <a:ext cx="2205657" cy="897787"/>
          </a:xfrm>
          <a:prstGeom prst="rightArrowCallout">
            <a:avLst>
              <a:gd name="adj1" fmla="val 51651"/>
              <a:gd name="adj2" fmla="val 41120"/>
              <a:gd name="adj3" fmla="val 62781"/>
              <a:gd name="adj4" fmla="val 69273"/>
            </a:avLst>
          </a:prstGeom>
          <a:solidFill>
            <a:srgbClr val="FF5050"/>
          </a:solidFill>
          <a:ln>
            <a:noFill/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30 ТГ не досягнуто рівня минулого року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Блок-схема: перфолента 1"/>
          <p:cNvSpPr/>
          <p:nvPr/>
        </p:nvSpPr>
        <p:spPr>
          <a:xfrm>
            <a:off x="4137509" y="2178456"/>
            <a:ext cx="1900643" cy="1157017"/>
          </a:xfrm>
          <a:prstGeom prst="flowChartPunchedTape">
            <a:avLst/>
          </a:prstGeom>
          <a:solidFill>
            <a:srgbClr val="00682F"/>
          </a:solidFill>
          <a:ln>
            <a:solidFill>
              <a:srgbClr val="1B7722"/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по області – 114,4%</a:t>
            </a:r>
            <a:endParaRPr lang="uk-UA" altLang="x-none" sz="1400" i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по Україні – 108,6%</a:t>
            </a:r>
            <a:endParaRPr lang="uk-UA" altLang="x-none" sz="1400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82637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550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3650" name="Заголовок 1"/>
          <p:cNvSpPr>
            <a:spLocks noGrp="1"/>
          </p:cNvSpPr>
          <p:nvPr>
            <p:ph type="title"/>
          </p:nvPr>
        </p:nvSpPr>
        <p:spPr>
          <a:xfrm>
            <a:off x="-4762" y="0"/>
            <a:ext cx="12025312" cy="842963"/>
          </a:xfrm>
          <a:ln/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Надходження акцизного податку за І півріччя 2026 року</a:t>
            </a:r>
            <a:endParaRPr lang="uk-UA" altLang="uk-UA" sz="2000" b="1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graphicFrame>
        <p:nvGraphicFramePr>
          <p:cNvPr id="283651" name="Object 9"/>
          <p:cNvGraphicFramePr/>
          <p:nvPr/>
        </p:nvGraphicFramePr>
        <p:xfrm>
          <a:off x="0" y="0"/>
          <a:ext cx="11972925" cy="438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1" imgW="11523980" imgH="4841240" progId="Excel.Chart.8">
                  <p:embed/>
                </p:oleObj>
              </mc:Choice>
              <mc:Fallback>
                <p:oleObj name="" r:id="rId1" imgW="11523980" imgH="4841240" progId="Excel.Chart.8">
                  <p:embed/>
                  <p:pic>
                    <p:nvPicPr>
                      <p:cNvPr id="0" name="Изображение 308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1972925" cy="43862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увій: горизонтальний 3"/>
          <p:cNvSpPr/>
          <p:nvPr/>
        </p:nvSpPr>
        <p:spPr>
          <a:xfrm>
            <a:off x="7978775" y="363538"/>
            <a:ext cx="2624138" cy="1174750"/>
          </a:xfrm>
          <a:prstGeom prst="horizontalScroll">
            <a:avLst/>
          </a:prstGeom>
          <a:solidFill>
            <a:srgbClr val="4F814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3653" name="Прямоугольник 16"/>
          <p:cNvSpPr/>
          <p:nvPr/>
        </p:nvSpPr>
        <p:spPr>
          <a:xfrm>
            <a:off x="7978775" y="573088"/>
            <a:ext cx="2624138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uk-UA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області – 126,7 %            по Україні – 125,8 % </a:t>
            </a:r>
            <a:endParaRPr lang="ru-RU" altLang="uk-UA" sz="1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Стрілка: вправо з вирізом 6"/>
          <p:cNvSpPr/>
          <p:nvPr/>
        </p:nvSpPr>
        <p:spPr>
          <a:xfrm rot="10800000">
            <a:off x="9848850" y="4992688"/>
            <a:ext cx="2343150" cy="1263650"/>
          </a:xfrm>
          <a:prstGeom prst="notch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0000"/>
              </a:highligh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3655" name="TextBox 8"/>
          <p:cNvSpPr txBox="1"/>
          <p:nvPr/>
        </p:nvSpPr>
        <p:spPr>
          <a:xfrm>
            <a:off x="10031413" y="5362575"/>
            <a:ext cx="2241550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uk-UA" altLang="uk-UA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5 ТГ не досягнуто рівня минулого року</a:t>
            </a:r>
            <a:endParaRPr lang="uk-UA" altLang="uk-UA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83656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50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83657" name="Object 9"/>
          <p:cNvGraphicFramePr/>
          <p:nvPr/>
        </p:nvGraphicFramePr>
        <p:xfrm>
          <a:off x="-14287" y="2668588"/>
          <a:ext cx="9772650" cy="464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4" imgW="11523980" imgH="5136515" progId="Excel.Chart.8">
                  <p:embed/>
                </p:oleObj>
              </mc:Choice>
              <mc:Fallback>
                <p:oleObj name="" r:id="rId4" imgW="11523980" imgH="5136515" progId="Excel.Chart.8">
                  <p:embed/>
                  <p:pic>
                    <p:nvPicPr>
                      <p:cNvPr id="0" name="Изображение 308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4287" y="2668588"/>
                        <a:ext cx="9772650" cy="46466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5000"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5698" name="Заголовок 1"/>
          <p:cNvSpPr>
            <a:spLocks noGrp="1"/>
          </p:cNvSpPr>
          <p:nvPr>
            <p:ph type="title"/>
          </p:nvPr>
        </p:nvSpPr>
        <p:spPr>
          <a:xfrm>
            <a:off x="271463" y="1025525"/>
            <a:ext cx="11039475" cy="461963"/>
          </a:xfrm>
          <a:ln/>
        </p:spPr>
        <p:txBody>
          <a:bodyPr vert="horz" wrap="square" lIns="91440" tIns="45720" rIns="91440" bIns="45720" anchor="ctr" anchorCtr="0"/>
          <a:p>
            <a:pPr algn="l"/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Дані про податковий борг по платежах до місцевих бюджетів області </a:t>
            </a:r>
            <a:b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</a:br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за І півріччя 2026 року (млн грн)</a:t>
            </a:r>
            <a:br>
              <a:rPr lang="uk-UA" altLang="uk-UA" dirty="0"/>
            </a:br>
            <a:endParaRPr lang="uk-UA" altLang="uk-UA" dirty="0"/>
          </a:p>
        </p:txBody>
      </p:sp>
      <p:graphicFrame>
        <p:nvGraphicFramePr>
          <p:cNvPr id="16" name="Діаграма 15"/>
          <p:cNvGraphicFramePr/>
          <p:nvPr/>
        </p:nvGraphicFramePr>
        <p:xfrm>
          <a:off x="458298" y="1487156"/>
          <a:ext cx="7148304" cy="4740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285700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50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Прямокутник 1"/>
          <p:cNvSpPr/>
          <p:nvPr/>
        </p:nvSpPr>
        <p:spPr>
          <a:xfrm>
            <a:off x="7927975" y="1590675"/>
            <a:ext cx="3255963" cy="474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uk-UA" altLang="x-none" dirty="0">
                <a:solidFill>
                  <a:srgbClr val="C00000"/>
                </a:solidFill>
                <a:latin typeface="Calibri" panose="020F0502020204030204" pitchFamily="34" charset="0"/>
              </a:rPr>
              <a:t>Зріс борг в порівнянні до 01.01.2026 по територіальних громадах: </a:t>
            </a:r>
            <a:endParaRPr lang="uk-UA" altLang="x-none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C00000"/>
                </a:solidFill>
                <a:latin typeface="Calibri" panose="020F0502020204030204" pitchFamily="34" charset="0"/>
              </a:rPr>
              <a:t>Путильській на 5,2;</a:t>
            </a:r>
            <a:endParaRPr lang="uk-UA" altLang="x-none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C00000"/>
                </a:solidFill>
                <a:latin typeface="Calibri" panose="020F0502020204030204" pitchFamily="34" charset="0"/>
              </a:rPr>
              <a:t>Неполоковецькій – 3,8;</a:t>
            </a:r>
            <a:endParaRPr lang="uk-UA" altLang="x-none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C00000"/>
                </a:solidFill>
                <a:latin typeface="Calibri" panose="020F0502020204030204" pitchFamily="34" charset="0"/>
              </a:rPr>
              <a:t>Сторожинецькій – 3,6;</a:t>
            </a:r>
            <a:endParaRPr lang="uk-UA" altLang="x-none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C00000"/>
                </a:solidFill>
                <a:latin typeface="Calibri" panose="020F0502020204030204" pitchFamily="34" charset="0"/>
              </a:rPr>
              <a:t>Ванчиковецькій – 2,4;</a:t>
            </a:r>
            <a:endParaRPr lang="uk-UA" altLang="x-none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C00000"/>
                </a:solidFill>
                <a:latin typeface="Calibri" panose="020F0502020204030204" pitchFamily="34" charset="0"/>
              </a:rPr>
              <a:t>Чудейській – 2,4.</a:t>
            </a:r>
            <a:endParaRPr lang="uk-UA" altLang="x-none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0"/>
            <a:endParaRPr lang="uk-UA" altLang="x-none" dirty="0"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00682F"/>
                </a:solidFill>
                <a:latin typeface="Calibri" panose="020F0502020204030204" pitchFamily="34" charset="0"/>
              </a:rPr>
              <a:t>Зменшився борг по територіальних громадах:</a:t>
            </a:r>
            <a:endParaRPr lang="uk-UA" altLang="x-none" dirty="0">
              <a:solidFill>
                <a:srgbClr val="00682F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00682F"/>
                </a:solidFill>
                <a:latin typeface="Calibri" panose="020F0502020204030204" pitchFamily="34" charset="0"/>
              </a:rPr>
              <a:t>Кельменецькій на 3,6;</a:t>
            </a:r>
            <a:endParaRPr lang="uk-UA" altLang="x-none" dirty="0">
              <a:solidFill>
                <a:srgbClr val="00682F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00682F"/>
                </a:solidFill>
                <a:latin typeface="Calibri" panose="020F0502020204030204" pitchFamily="34" charset="0"/>
              </a:rPr>
              <a:t>Сокирянській – 3,0;</a:t>
            </a:r>
            <a:endParaRPr lang="uk-UA" altLang="x-none" dirty="0">
              <a:solidFill>
                <a:srgbClr val="00682F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00682F"/>
                </a:solidFill>
                <a:latin typeface="Calibri" panose="020F0502020204030204" pitchFamily="34" charset="0"/>
              </a:rPr>
              <a:t>Недобоївській - 2,0;</a:t>
            </a:r>
            <a:endParaRPr lang="uk-UA" altLang="x-none" dirty="0">
              <a:solidFill>
                <a:srgbClr val="00682F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00682F"/>
                </a:solidFill>
                <a:latin typeface="Calibri" panose="020F0502020204030204" pitchFamily="34" charset="0"/>
              </a:rPr>
              <a:t>Кострижівській – 1,7;</a:t>
            </a:r>
            <a:endParaRPr lang="uk-UA" altLang="x-none" dirty="0">
              <a:solidFill>
                <a:srgbClr val="00682F"/>
              </a:solidFill>
              <a:latin typeface="Calibri" panose="020F0502020204030204" pitchFamily="34" charset="0"/>
            </a:endParaRPr>
          </a:p>
          <a:p>
            <a:pPr lvl="0"/>
            <a:r>
              <a:rPr lang="uk-UA" altLang="x-none" dirty="0">
                <a:solidFill>
                  <a:srgbClr val="00682F"/>
                </a:solidFill>
                <a:latin typeface="Calibri" panose="020F0502020204030204" pitchFamily="34" charset="0"/>
              </a:rPr>
              <a:t>Чагорській – 1,1.</a:t>
            </a:r>
            <a:endParaRPr lang="uk-UA" altLang="x-none" dirty="0">
              <a:solidFill>
                <a:srgbClr val="00682F"/>
              </a:solidFill>
              <a:latin typeface="Calibri" panose="020F0502020204030204" pitchFamily="34" charset="0"/>
            </a:endParaRPr>
          </a:p>
          <a:p>
            <a:pPr lvl="0" algn="ctr"/>
            <a:endParaRPr lang="uk-UA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86722" name="Діаграма 7"/>
          <p:cNvGraphicFramePr/>
          <p:nvPr/>
        </p:nvGraphicFramePr>
        <p:xfrm>
          <a:off x="3201988" y="2776538"/>
          <a:ext cx="4424362" cy="276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6043295" imgH="3379470" progId="Excel.Sheet.8">
                  <p:embed/>
                </p:oleObj>
              </mc:Choice>
              <mc:Fallback>
                <p:oleObj name="" r:id="rId1" imgW="6043295" imgH="3379470" progId="Excel.Sheet.8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01988" y="2776538"/>
                        <a:ext cx="4424362" cy="27638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Пряма сполучна лінія 34"/>
          <p:cNvCxnSpPr/>
          <p:nvPr/>
        </p:nvCxnSpPr>
        <p:spPr>
          <a:xfrm flipV="1">
            <a:off x="3654425" y="4738688"/>
            <a:ext cx="822325" cy="1157288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779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60425" y="36513"/>
            <a:ext cx="11331575" cy="768350"/>
          </a:xfrm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Міжбюджетні трансферти</a:t>
            </a:r>
            <a:r>
              <a:rPr kumimoji="0" lang="uk-UA" alt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,</a:t>
            </a:r>
            <a:br>
              <a:rPr kumimoji="0" lang="uk-UA" alt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</a:b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що надійшли з державного бюджету місцевим бюджетам у І півріччі 202</a:t>
            </a:r>
            <a:r>
              <a:rPr kumimoji="0" lang="en-US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6</a:t>
            </a: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 року</a:t>
            </a:r>
            <a:endParaRPr kumimoji="0" lang="uk-UA" altLang="uk-UA" sz="2000" b="1" i="0" u="none" strike="noStrike" kern="1200" cap="none" spc="0" normalizeH="0" baseline="0" noProof="0" dirty="0">
              <a:ln>
                <a:noFill/>
              </a:ln>
              <a:solidFill>
                <a:srgbClr val="00682F"/>
              </a:solidFill>
              <a:effectLst/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Batang" panose="02030600000101010101" pitchFamily="18" charset="-127"/>
            </a:endParaRPr>
          </a:p>
        </p:txBody>
      </p:sp>
      <p:sp>
        <p:nvSpPr>
          <p:cNvPr id="286725" name="Місце для тексту 2"/>
          <p:cNvSpPr>
            <a:spLocks noGrp="1"/>
          </p:cNvSpPr>
          <p:nvPr>
            <p:ph type="body" sz="quarter" idx="11" hasCustomPrompt="1"/>
          </p:nvPr>
        </p:nvSpPr>
        <p:spPr>
          <a:xfrm>
            <a:off x="890588" y="804863"/>
            <a:ext cx="8301037" cy="379412"/>
          </a:xfrm>
          <a:ln/>
        </p:spPr>
        <p:txBody>
          <a:bodyPr vert="horz" wrap="square" lIns="91440" tIns="45720" rIns="91440" bIns="45720" anchor="t" anchorCtr="0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uk-UA" altLang="uk-UA" sz="2000" kern="1200" dirty="0">
                <a:solidFill>
                  <a:srgbClr val="00682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Загальний та спеціальний</a:t>
            </a:r>
            <a:r>
              <a:rPr lang="uk-UA" altLang="uk-UA" sz="1800" kern="1200" dirty="0">
                <a:solidFill>
                  <a:srgbClr val="00682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фонди</a:t>
            </a:r>
            <a:endParaRPr lang="uk-UA" altLang="uk-UA" sz="1800" kern="12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Прямокутник: округлені кути 10"/>
          <p:cNvSpPr/>
          <p:nvPr/>
        </p:nvSpPr>
        <p:spPr>
          <a:xfrm>
            <a:off x="0" y="3446580"/>
            <a:ext cx="2590800" cy="1666624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r">
              <a:buNone/>
            </a:pPr>
            <a:r>
              <a:rPr lang="uk-UA" altLang="x-none" sz="1000" b="1" dirty="0">
                <a:solidFill>
                  <a:schemeClr val="bg1"/>
                </a:solidFill>
                <a:latin typeface="Arial" panose="020B0604020202020204" pitchFamily="34" charset="0"/>
              </a:rPr>
              <a:t>Додаткова дотація на здійснення повноважень органів місцевого самоврядування на деокупованих, тимчасово окупованих та інших територіях України, що зазнали негативного впливу у зв'язку з повномасштабною збройною агресією РФ</a:t>
            </a:r>
            <a:endParaRPr lang="uk-UA" altLang="x-none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r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134,8 млн грн</a:t>
            </a:r>
            <a:endParaRPr lang="uk-UA" altLang="x-none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кутник: округлені кути 11"/>
          <p:cNvSpPr/>
          <p:nvPr/>
        </p:nvSpPr>
        <p:spPr>
          <a:xfrm>
            <a:off x="0" y="5424881"/>
            <a:ext cx="2590800" cy="1041400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r">
              <a:buNone/>
            </a:pPr>
            <a:r>
              <a:rPr lang="uk-UA" altLang="x-none" sz="1000" b="1" dirty="0">
                <a:solidFill>
                  <a:schemeClr val="bg1"/>
                </a:solidFill>
                <a:latin typeface="Arial" panose="020B0604020202020204" pitchFamily="34" charset="0"/>
              </a:rPr>
              <a:t>Додаткова дотація на здійснення переданих з державного бюджету видатків на утримання закладів освіти та охорони здоров’я </a:t>
            </a:r>
            <a:endParaRPr lang="uk-UA" altLang="x-none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r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56,3 млн грн</a:t>
            </a:r>
            <a:endParaRPr lang="uk-UA" altLang="x-none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52713" y="2761875"/>
            <a:ext cx="1014412" cy="442912"/>
          </a:xfrm>
          <a:prstGeom prst="roundRect">
            <a:avLst/>
          </a:prstGeom>
          <a:solidFill>
            <a:srgbClr val="00682F">
              <a:alpha val="91000"/>
            </a:srgbClr>
          </a:solidFill>
          <a:effectLst>
            <a:glow rad="127000">
              <a:schemeClr val="accent1">
                <a:alpha val="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uk-UA" sz="2000" kern="1200" cap="none" spc="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  <a:r>
              <a:rPr kumimoji="0" lang="en-US" sz="2000" kern="1200" cap="none" spc="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</a:t>
            </a:r>
            <a:r>
              <a:rPr kumimoji="0" lang="uk-UA" sz="2000" kern="1200" cap="none" spc="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en-US" sz="2000" kern="1200" cap="none" spc="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  <a:r>
              <a:rPr kumimoji="0" lang="uk-UA" sz="2000" kern="1200" cap="none" spc="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 </a:t>
            </a:r>
            <a:endParaRPr kumimoji="0" lang="uk-UA" sz="2000" kern="1200" cap="none" spc="0" normalizeH="0" baseline="0" noProof="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149883" y="1536490"/>
            <a:ext cx="3231671" cy="792641"/>
          </a:xfrm>
          <a:prstGeom prst="rect">
            <a:avLst/>
          </a:prstGeom>
          <a:solidFill>
            <a:srgbClr val="00682F"/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Дотації 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1001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млн грн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52713" y="3970229"/>
            <a:ext cx="1014412" cy="442912"/>
          </a:xfrm>
          <a:prstGeom prst="roundRect">
            <a:avLst/>
          </a:prstGeom>
          <a:solidFill>
            <a:srgbClr val="00682F">
              <a:alpha val="91000"/>
            </a:srgbClr>
          </a:solidFill>
          <a:effectLst>
            <a:glow rad="127000">
              <a:schemeClr val="accent1">
                <a:alpha val="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uk-UA" sz="2000" kern="1200" cap="none" spc="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13,5% </a:t>
            </a:r>
            <a:endParaRPr kumimoji="0" lang="uk-UA" sz="2000" kern="1200" cap="none" spc="0" normalizeH="0" baseline="0" noProof="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40013" y="5674232"/>
            <a:ext cx="1014412" cy="442912"/>
          </a:xfrm>
          <a:prstGeom prst="roundRect">
            <a:avLst/>
          </a:prstGeom>
          <a:solidFill>
            <a:srgbClr val="00682F">
              <a:alpha val="91000"/>
            </a:srgbClr>
          </a:solidFill>
          <a:effectLst>
            <a:glow rad="127000">
              <a:schemeClr val="accent1">
                <a:alpha val="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uk-UA" sz="2000" kern="1200" cap="none" spc="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5,6%</a:t>
            </a:r>
            <a:endParaRPr kumimoji="0" lang="uk-UA" sz="2000" kern="1200" cap="none" spc="0" normalizeH="0" baseline="0" noProof="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Прямокутник: округлені кути 22"/>
          <p:cNvSpPr/>
          <p:nvPr/>
        </p:nvSpPr>
        <p:spPr>
          <a:xfrm>
            <a:off x="9580640" y="4620858"/>
            <a:ext cx="2606842" cy="815668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Субвенція на забезпечення діяльності ветеранів війни та  демобілізованих осіб та окремі заходи з підтримки осіб, які захищали незалежність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21,1 млн грн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Прямокутник: округлені кути 23"/>
          <p:cNvSpPr/>
          <p:nvPr/>
        </p:nvSpPr>
        <p:spPr>
          <a:xfrm>
            <a:off x="9584866" y="2680243"/>
            <a:ext cx="2598821" cy="401053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Освітня субвенція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2489,2 млн грн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8231465" y="1454956"/>
            <a:ext cx="3208337" cy="754062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Субвенції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399,9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млн грн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541500" y="2747358"/>
            <a:ext cx="936207" cy="340519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73,2% 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82527" y="5690854"/>
            <a:ext cx="810126" cy="374571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0,4% 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1" name="Пряма сполучна лінія 30"/>
          <p:cNvCxnSpPr/>
          <p:nvPr/>
        </p:nvCxnSpPr>
        <p:spPr>
          <a:xfrm>
            <a:off x="3667125" y="2992438"/>
            <a:ext cx="412750" cy="615950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/>
          <p:cNvCxnSpPr/>
          <p:nvPr/>
        </p:nvCxnSpPr>
        <p:spPr>
          <a:xfrm>
            <a:off x="3667125" y="4191000"/>
            <a:ext cx="412750" cy="6350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/>
          <p:cNvCxnSpPr/>
          <p:nvPr/>
        </p:nvCxnSpPr>
        <p:spPr>
          <a:xfrm>
            <a:off x="8093075" y="4222750"/>
            <a:ext cx="546100" cy="15875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/>
          <p:cNvCxnSpPr/>
          <p:nvPr/>
        </p:nvCxnSpPr>
        <p:spPr>
          <a:xfrm>
            <a:off x="7662863" y="4881563"/>
            <a:ext cx="919163" cy="996950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51" name="TextBox 5"/>
          <p:cNvSpPr txBox="1"/>
          <p:nvPr/>
        </p:nvSpPr>
        <p:spPr>
          <a:xfrm>
            <a:off x="2074863" y="2289175"/>
            <a:ext cx="1616075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>
              <a:spcBef>
                <a:spcPct val="0"/>
              </a:spcBef>
              <a:buFontTx/>
              <a:buNone/>
            </a:pPr>
            <a:r>
              <a:rPr lang="uk-UA" alt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частка у структурі трансфертів</a:t>
            </a:r>
            <a:endParaRPr lang="uk-UA" altLang="uk-UA" sz="11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36" name="Пряма сполучна лінія 35"/>
          <p:cNvCxnSpPr/>
          <p:nvPr/>
        </p:nvCxnSpPr>
        <p:spPr>
          <a:xfrm flipV="1">
            <a:off x="7743825" y="2874963"/>
            <a:ext cx="895350" cy="646113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53" name="TextBox 36"/>
          <p:cNvSpPr txBox="1"/>
          <p:nvPr/>
        </p:nvSpPr>
        <p:spPr>
          <a:xfrm>
            <a:off x="8513763" y="2286000"/>
            <a:ext cx="1614487" cy="430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uk-UA" altLang="uk-UA" sz="1100" dirty="0">
                <a:latin typeface="Arial" panose="020B0604020202020204" pitchFamily="34" charset="0"/>
                <a:cs typeface="Arial" panose="020B0604020202020204" pitchFamily="34" charset="0"/>
              </a:rPr>
              <a:t>частка у структурі трансфертів</a:t>
            </a:r>
            <a:endParaRPr lang="uk-UA" altLang="uk-UA" sz="11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5" name="Прямокутник: округлені кути 23"/>
          <p:cNvSpPr/>
          <p:nvPr/>
        </p:nvSpPr>
        <p:spPr>
          <a:xfrm>
            <a:off x="9612723" y="6293316"/>
            <a:ext cx="2574758" cy="398429"/>
          </a:xfrm>
          <a:prstGeom prst="roundRect">
            <a:avLst>
              <a:gd name="adj" fmla="val 16667"/>
            </a:avLst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Інші субвенції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446,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млн грн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639176" y="4051364"/>
            <a:ext cx="769519" cy="374571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4,1% 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914274" y="6023811"/>
            <a:ext cx="392229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glow rad="63500">
              <a:srgbClr val="00682F">
                <a:alpha val="72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p>
            <a:pPr algn="ctr">
              <a:buNone/>
            </a:pPr>
            <a:r>
              <a:rPr lang="uk-UA" altLang="x-none" sz="14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Трансферти з ДБУ у І півріччі 202</a:t>
            </a:r>
            <a:r>
              <a:rPr sz="14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altLang="x-none" sz="14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року надійшли </a:t>
            </a:r>
            <a:r>
              <a:rPr sz="14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</a:t>
            </a:r>
            <a:r>
              <a:rPr lang="uk-UA" altLang="x-none" sz="14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3% до плану</a:t>
            </a:r>
            <a:endParaRPr lang="uk-UA" altLang="x-none" sz="1400" b="1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10800000" flipV="1">
            <a:off x="8639171" y="3317533"/>
            <a:ext cx="753481" cy="374571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8,6% 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3" name="Пряма сполучна лінія 38"/>
          <p:cNvCxnSpPr/>
          <p:nvPr/>
        </p:nvCxnSpPr>
        <p:spPr>
          <a:xfrm flipV="1">
            <a:off x="8054975" y="3505200"/>
            <a:ext cx="584200" cy="304800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кутник: округлені кути 36"/>
          <p:cNvSpPr/>
          <p:nvPr/>
        </p:nvSpPr>
        <p:spPr>
          <a:xfrm>
            <a:off x="11113" y="2728452"/>
            <a:ext cx="2539581" cy="506412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r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Arial" panose="020B0604020202020204" pitchFamily="34" charset="0"/>
              </a:rPr>
              <a:t>Базова дотація</a:t>
            </a:r>
            <a:endParaRPr lang="uk-UA" altLang="x-none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algn="r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Arial" panose="020B0604020202020204" pitchFamily="34" charset="0"/>
              </a:rPr>
              <a:t>809</a:t>
            </a:r>
            <a:r>
              <a:rPr sz="1400" b="1" dirty="0">
                <a:solidFill>
                  <a:schemeClr val="bg1"/>
                </a:solidFill>
                <a:latin typeface="Arial" panose="020B0604020202020204" pitchFamily="34" charset="0"/>
              </a:rPr>
              <a:t>,</a:t>
            </a:r>
            <a:r>
              <a:rPr lang="uk-UA" altLang="x-none" sz="1400" b="1" dirty="0">
                <a:solidFill>
                  <a:schemeClr val="bg1"/>
                </a:solidFill>
                <a:latin typeface="Arial" panose="020B0604020202020204" pitchFamily="34" charset="0"/>
              </a:rPr>
              <a:t>8 млн грн</a:t>
            </a:r>
            <a:endParaRPr lang="uk-UA" altLang="x-none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86764" name="Picture 92" descr="D:\397576486_343341204882368_3994251326922502557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188" y="1403350"/>
            <a:ext cx="2819400" cy="1204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" name="Прямокутник: округлені кути 23"/>
          <p:cNvSpPr/>
          <p:nvPr/>
        </p:nvSpPr>
        <p:spPr>
          <a:xfrm>
            <a:off x="9544761" y="3206075"/>
            <a:ext cx="2638926" cy="705853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Субвенція на здійснення доплат педагогічним працівникам закладів загальної середньої  освіти 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292,6 млн грн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Прямокутник: округлені кути 23"/>
          <p:cNvSpPr/>
          <p:nvPr/>
        </p:nvSpPr>
        <p:spPr>
          <a:xfrm>
            <a:off x="9544761" y="3938506"/>
            <a:ext cx="2638926" cy="625643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Субвенція на забезпечення харчуванням учнів закладів загальної середньої освіти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138,1 млн грн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590547" y="4870092"/>
            <a:ext cx="818148" cy="340519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0,6% 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53" name="Пряма сполучна лінія 38"/>
          <p:cNvCxnSpPr/>
          <p:nvPr/>
        </p:nvCxnSpPr>
        <p:spPr>
          <a:xfrm>
            <a:off x="7950200" y="4695825"/>
            <a:ext cx="647700" cy="325438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кутник: округлені кути 23"/>
          <p:cNvSpPr/>
          <p:nvPr/>
        </p:nvSpPr>
        <p:spPr>
          <a:xfrm>
            <a:off x="9611914" y="5483673"/>
            <a:ext cx="2574758" cy="686161"/>
          </a:xfrm>
          <a:prstGeom prst="roundRect">
            <a:avLst>
              <a:gd name="adj" fmla="val 16667"/>
            </a:avLst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Субвенція на здійснення підтримки окремих закладів та заходів у системі охорони здоров’я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12,3 млн грн</a:t>
            </a:r>
            <a:endParaRPr kumimoji="0" lang="uk-UA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582527" y="6300460"/>
            <a:ext cx="826168" cy="374571"/>
          </a:xfrm>
          <a:prstGeom prst="roundRect">
            <a:avLst/>
          </a:prstGeom>
          <a:solidFill>
            <a:srgbClr val="92D050">
              <a:alpha val="35000"/>
            </a:srgbClr>
          </a:solidFill>
          <a:ln>
            <a:noFill/>
          </a:ln>
          <a:effectLst>
            <a:glow>
              <a:srgbClr val="00B0F0">
                <a:alpha val="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13,1% 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70" name="Пряма сполучна лінія 40"/>
          <p:cNvCxnSpPr/>
          <p:nvPr/>
        </p:nvCxnSpPr>
        <p:spPr>
          <a:xfrm>
            <a:off x="7364413" y="5016500"/>
            <a:ext cx="1217613" cy="1471613"/>
          </a:xfrm>
          <a:prstGeom prst="line">
            <a:avLst/>
          </a:prstGeom>
          <a:ln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72" name="Рисунок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9413" y="171450"/>
            <a:ext cx="1138237" cy="1055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87746" name="Диаграмма 1"/>
          <p:cNvGraphicFramePr/>
          <p:nvPr/>
        </p:nvGraphicFramePr>
        <p:xfrm>
          <a:off x="2903538" y="939800"/>
          <a:ext cx="8126412" cy="556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8131810" imgH="5565775" progId="Excel.Chart.8">
                  <p:embed/>
                </p:oleObj>
              </mc:Choice>
              <mc:Fallback>
                <p:oleObj name="" r:id="rId1" imgW="8131810" imgH="5565775" progId="Excel.Chart.8">
                  <p:embed/>
                  <p:pic>
                    <p:nvPicPr>
                      <p:cNvPr id="0" name="Изображение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903538" y="939800"/>
                        <a:ext cx="8126412" cy="55610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47" name="Диаграмма 2"/>
          <p:cNvGraphicFramePr/>
          <p:nvPr/>
        </p:nvGraphicFramePr>
        <p:xfrm>
          <a:off x="2119313" y="342900"/>
          <a:ext cx="9502775" cy="537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3" imgW="9509760" imgH="5376545" progId="Excel.Chart.8">
                  <p:embed/>
                </p:oleObj>
              </mc:Choice>
              <mc:Fallback>
                <p:oleObj name="" r:id="rId3" imgW="9509760" imgH="5376545" progId="Excel.Chart.8">
                  <p:embed/>
                  <p:pic>
                    <p:nvPicPr>
                      <p:cNvPr id="0" name="Изображение 308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313" y="342900"/>
                        <a:ext cx="9502775" cy="53736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15975" y="39688"/>
            <a:ext cx="8277225" cy="646113"/>
          </a:xfrm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Виконання видаткової частини місцевих бюджетів за І півріччя 2026 року</a:t>
            </a:r>
            <a:endParaRPr kumimoji="0" lang="uk-UA" altLang="uk-UA" sz="2000" b="1" i="0" u="none" strike="noStrike" kern="1200" cap="none" spc="0" normalizeH="0" baseline="0" noProof="0" dirty="0">
              <a:ln>
                <a:noFill/>
              </a:ln>
              <a:solidFill>
                <a:srgbClr val="0068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287749" name="Місце для тексту 2"/>
          <p:cNvSpPr>
            <a:spLocks noGrp="1"/>
          </p:cNvSpPr>
          <p:nvPr>
            <p:ph type="body" sz="quarter" idx="11" hasCustomPrompt="1"/>
          </p:nvPr>
        </p:nvSpPr>
        <p:spPr>
          <a:xfrm>
            <a:off x="815975" y="604838"/>
            <a:ext cx="8277225" cy="357187"/>
          </a:xfrm>
          <a:ln/>
        </p:spPr>
        <p:txBody>
          <a:bodyPr vert="horz" wrap="square" lIns="91440" tIns="45720" rIns="91440" bIns="45720" anchor="t" anchorCtr="0"/>
          <a:p>
            <a:pPr marL="0" indent="0">
              <a:lnSpc>
                <a:spcPct val="65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uk-UA" altLang="uk-UA" sz="2000" kern="1200" dirty="0">
                <a:solidFill>
                  <a:srgbClr val="00682F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n-cs"/>
              </a:rPr>
              <a:t>у розрізі галузей бюджетної сфери (загальний та спеціальний фонди)</a:t>
            </a:r>
            <a:endParaRPr lang="uk-UA" altLang="uk-UA" sz="2000" kern="1200" dirty="0">
              <a:solidFill>
                <a:srgbClr val="00682F"/>
              </a:solidFill>
              <a:latin typeface="Times New Roman" panose="02020603050405020304" pitchFamily="18" charset="0"/>
              <a:ea typeface="Batang" panose="02030600000101010101" pitchFamily="18" charset="-127"/>
              <a:cs typeface="+mn-cs"/>
            </a:endParaRPr>
          </a:p>
        </p:txBody>
      </p:sp>
      <p:sp>
        <p:nvSpPr>
          <p:cNvPr id="34" name="Прямокутник: округлені кути 33"/>
          <p:cNvSpPr/>
          <p:nvPr/>
        </p:nvSpPr>
        <p:spPr>
          <a:xfrm>
            <a:off x="9726613" y="473075"/>
            <a:ext cx="2254250" cy="1158875"/>
          </a:xfrm>
          <a:prstGeom prst="roundRect">
            <a:avLst/>
          </a:prstGeom>
          <a:ln w="28575">
            <a:noFill/>
          </a:ln>
          <a:effectLst>
            <a:glow rad="330200">
              <a:schemeClr val="bg1">
                <a:alpha val="46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Прямокутник 34"/>
          <p:cNvSpPr/>
          <p:nvPr/>
        </p:nvSpPr>
        <p:spPr>
          <a:xfrm>
            <a:off x="9170988" y="1031875"/>
            <a:ext cx="1858963" cy="981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uk-UA" altLang="x-none" sz="3600" b="1" dirty="0">
                <a:solidFill>
                  <a:srgbClr val="00682F"/>
                </a:solidFill>
                <a:latin typeface="Arial" panose="020B0604020202020204" pitchFamily="34" charset="0"/>
              </a:rPr>
              <a:t>50,2%</a:t>
            </a:r>
            <a:endParaRPr lang="uk-UA" altLang="x-none" sz="3600" b="1" dirty="0">
              <a:solidFill>
                <a:srgbClr val="00682F"/>
              </a:solidFill>
              <a:latin typeface="Arial" panose="020B0604020202020204" pitchFamily="34" charset="0"/>
            </a:endParaRPr>
          </a:p>
          <a:p>
            <a:pPr lvl="0">
              <a:buNone/>
            </a:pPr>
            <a:r>
              <a:rPr lang="uk-UA" altLang="x-none" sz="1200" b="1" dirty="0">
                <a:solidFill>
                  <a:srgbClr val="00682F"/>
                </a:solidFill>
                <a:latin typeface="Arial" panose="020B0604020202020204" pitchFamily="34" charset="0"/>
              </a:rPr>
              <a:t>до плану видатків </a:t>
            </a:r>
            <a:endParaRPr lang="uk-UA" altLang="x-none" sz="1200" b="1" dirty="0">
              <a:solidFill>
                <a:srgbClr val="00682F"/>
              </a:solidFill>
              <a:latin typeface="Arial" panose="020B0604020202020204" pitchFamily="34" charset="0"/>
            </a:endParaRPr>
          </a:p>
          <a:p>
            <a:pPr lvl="0">
              <a:buNone/>
            </a:pPr>
            <a:r>
              <a:rPr lang="uk-UA" altLang="x-none" sz="1200" b="1" dirty="0">
                <a:solidFill>
                  <a:srgbClr val="00682F"/>
                </a:solidFill>
                <a:latin typeface="Arial" panose="020B0604020202020204" pitchFamily="34" charset="0"/>
              </a:rPr>
              <a:t>на 2026 рік</a:t>
            </a:r>
            <a:endParaRPr lang="uk-UA" altLang="x-none" sz="1200" b="1" dirty="0">
              <a:solidFill>
                <a:srgbClr val="00682F"/>
              </a:solidFill>
              <a:latin typeface="Arial" panose="020B0604020202020204" pitchFamily="34" charset="0"/>
            </a:endParaRPr>
          </a:p>
        </p:txBody>
      </p:sp>
      <p:sp>
        <p:nvSpPr>
          <p:cNvPr id="96" name="Скругленный прямоугольник 95"/>
          <p:cNvSpPr/>
          <p:nvPr/>
        </p:nvSpPr>
        <p:spPr bwMode="auto">
          <a:xfrm>
            <a:off x="362810" y="1709173"/>
            <a:ext cx="2736849" cy="4407666"/>
          </a:xfrm>
          <a:prstGeom prst="roundRect">
            <a:avLst/>
          </a:prstGeom>
          <a:noFill/>
          <a:ln>
            <a:noFill/>
          </a:ln>
          <a:effectLst>
            <a:glow rad="266700">
              <a:srgbClr val="FF7C80">
                <a:alpha val="40000"/>
              </a:srgbClr>
            </a:glow>
          </a:effectLst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3" name="Рисунок 7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99907" y="990537"/>
            <a:ext cx="2975964" cy="5613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Прямоугольник 25"/>
          <p:cNvSpPr/>
          <p:nvPr/>
        </p:nvSpPr>
        <p:spPr>
          <a:xfrm>
            <a:off x="7352455" y="5490220"/>
            <a:ext cx="1062271" cy="29591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100" b="0" i="0" u="none" strike="noStrike" kern="1200" cap="none" spc="0" normalizeH="0" baseline="0" noProof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 півріччя 2026</a:t>
            </a:r>
            <a:endParaRPr kumimoji="0" lang="uk-UA" sz="11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1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85734" y="1533511"/>
            <a:ext cx="1076118" cy="274307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100" b="0" i="0" u="none" strike="noStrike" kern="1200" cap="none" spc="0" normalizeH="0" baseline="0" noProof="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 півріччя 2025</a:t>
            </a:r>
            <a:endParaRPr kumimoji="0" lang="uk-UA" sz="11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1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 flipV="1">
            <a:off x="6750050" y="1851025"/>
            <a:ext cx="9525" cy="1449388"/>
          </a:xfrm>
          <a:prstGeom prst="line">
            <a:avLst/>
          </a:prstGeom>
          <a:ln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750050" y="1843088"/>
            <a:ext cx="13112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3550" y="1533525"/>
            <a:ext cx="2874963" cy="4611688"/>
          </a:xfrm>
          <a:prstGeom prst="rect">
            <a:avLst/>
          </a:prstGeom>
          <a:noFill/>
        </p:spPr>
        <p:txBody>
          <a:bodyPr>
            <a:spAutoFit/>
          </a:bodyPr>
          <a:p>
            <a:pPr algn="ctr" defTabSz="622300">
              <a:lnSpc>
                <a:spcPct val="90000"/>
              </a:lnSpc>
              <a:spcAft>
                <a:spcPct val="35000"/>
              </a:spcAft>
              <a:buNone/>
            </a:pPr>
            <a:r>
              <a:rPr lang="uk-UA" altLang="x-none" sz="1100" b="1" dirty="0">
                <a:solidFill>
                  <a:srgbClr val="00682F"/>
                </a:solidFill>
                <a:latin typeface="Roboto" panose="02000000000000000000" pitchFamily="2" charset="0"/>
              </a:rPr>
              <a:t> 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Інша діяльність </a:t>
            </a: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культура і спорт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101,1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Сільське, лісове, рибне господарство та мисливство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5,3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 та регіональний розвиток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4,5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 інфраструктура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73,3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 масової інформації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Громадський порядок та безпека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33,0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програм допомоги та грантів ЄС, урядів іноз. держав, МО, донорських установ – 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,7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 населення і територій від надзвичайних ситуацій техногенного та природного характеру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39,8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Охорона навколишнього природного середовища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грн.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223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uk-UA" altLang="x-none" sz="11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програми та заходи – </a:t>
            </a:r>
            <a:r>
              <a:rPr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323,8</a:t>
            </a: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 грн;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buNone/>
            </a:pP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buNone/>
            </a:pPr>
            <a:r>
              <a:rPr lang="uk-UA" altLang="x-none" sz="11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598,2 млн грн</a:t>
            </a:r>
            <a:endParaRPr lang="uk-UA" altLang="x-none" sz="1100" b="1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Минус 150547"/>
          <p:cNvSpPr/>
          <p:nvPr/>
        </p:nvSpPr>
        <p:spPr>
          <a:xfrm>
            <a:off x="463550" y="5694363"/>
            <a:ext cx="2954338" cy="123825"/>
          </a:xfrm>
          <a:prstGeom prst="mathMinus">
            <a:avLst/>
          </a:prstGeom>
          <a:gradFill>
            <a:gsLst>
              <a:gs pos="0">
                <a:srgbClr val="00682F">
                  <a:lumMod val="41000"/>
                </a:srgbClr>
              </a:gs>
              <a:gs pos="92000">
                <a:srgbClr val="00682F"/>
              </a:gs>
            </a:gsLst>
          </a:gradFill>
          <a:ln>
            <a:solidFill>
              <a:srgbClr val="00682F"/>
            </a:solidFill>
          </a:ln>
          <a:effectLst>
            <a:outerShdw blurRad="40000" dist="23000" dir="5400000" rotWithShape="0">
              <a:srgbClr val="00682F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7764" name="Рисунок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9413" y="171450"/>
            <a:ext cx="1138237" cy="1055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5746" name="Заголовок 1"/>
          <p:cNvSpPr>
            <a:spLocks noGrp="1" noChangeArrowheads="1"/>
          </p:cNvSpPr>
          <p:nvPr>
            <p:ph type="title" hasCustomPrompt="1"/>
          </p:nvPr>
        </p:nvSpPr>
        <p:spPr>
          <a:xfrm>
            <a:off x="808038" y="349250"/>
            <a:ext cx="8482013" cy="276225"/>
          </a:xfrm>
        </p:spPr>
        <p:txBody>
          <a:bodyPr vert="horz" wrap="squar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ВИДАТКИ</a:t>
            </a: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 </a:t>
            </a: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ЗА ЕКОНОМІЧНОЮ КЛАСИФІКАЦІЄЮ</a:t>
            </a:r>
            <a:endParaRPr kumimoji="0" lang="uk-UA" altLang="uk-UA" sz="2000" b="1" i="0" u="none" strike="noStrike" kern="1200" cap="none" spc="0" normalizeH="0" baseline="0" noProof="0" dirty="0">
              <a:ln>
                <a:noFill/>
              </a:ln>
              <a:solidFill>
                <a:srgbClr val="0068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289795" name="Місце для тексту 2"/>
          <p:cNvSpPr>
            <a:spLocks noGrp="1" noChangeArrowheads="1"/>
          </p:cNvSpPr>
          <p:nvPr>
            <p:ph type="body" sz="quarter" idx="11" hasCustomPrompt="1"/>
          </p:nvPr>
        </p:nvSpPr>
        <p:spPr>
          <a:xfrm>
            <a:off x="896938" y="728663"/>
            <a:ext cx="6858000" cy="381000"/>
          </a:xfrm>
        </p:spPr>
        <p:txBody>
          <a:bodyPr vert="horz" wrap="square" lIns="0" tIns="0" rIns="0" bIns="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загальний +спеціальний фонд</a:t>
            </a:r>
            <a:endParaRPr kumimoji="0" lang="uk-UA" altLang="uk-UA" sz="2000" b="1" i="0" u="none" strike="noStrike" kern="1200" cap="none" spc="0" normalizeH="0" baseline="0" noProof="0" dirty="0">
              <a:ln>
                <a:noFill/>
              </a:ln>
              <a:solidFill>
                <a:srgbClr val="0068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758825" y="1236663"/>
            <a:ext cx="2668588" cy="1293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4400" b="1" dirty="0">
                <a:solidFill>
                  <a:srgbClr val="00682F"/>
                </a:solidFill>
                <a:latin typeface="Arial" panose="020B0604020202020204" pitchFamily="34" charset="0"/>
              </a:rPr>
              <a:t>8 263,5</a:t>
            </a:r>
            <a:endParaRPr lang="uk-UA" altLang="x-none" sz="4400" b="1" dirty="0">
              <a:solidFill>
                <a:srgbClr val="00682F"/>
              </a:solidFill>
              <a:latin typeface="Arial" panose="020B0604020202020204" pitchFamily="34" charset="0"/>
            </a:endParaRPr>
          </a:p>
          <a:p>
            <a:pPr lvl="0" eaLnBrk="1" hangingPunct="1">
              <a:buNone/>
            </a:pPr>
            <a:r>
              <a:rPr lang="uk-UA" altLang="x-none" sz="1600" b="1" dirty="0">
                <a:solidFill>
                  <a:srgbClr val="00682F"/>
                </a:solidFill>
                <a:latin typeface="Arial" panose="020B0604020202020204" pitchFamily="34" charset="0"/>
              </a:rPr>
              <a:t>МЛН ГРН</a:t>
            </a:r>
            <a:endParaRPr lang="uk-UA" altLang="x-none" sz="1600" b="1" dirty="0">
              <a:solidFill>
                <a:srgbClr val="00682F"/>
              </a:solidFill>
              <a:latin typeface="Arial" panose="020B0604020202020204" pitchFamily="34" charset="0"/>
            </a:endParaRPr>
          </a:p>
          <a:p>
            <a:pPr lvl="0" eaLnBrk="1" hangingPunct="1">
              <a:buNone/>
            </a:pPr>
            <a:r>
              <a:rPr lang="uk-UA" altLang="x-none" sz="1200" b="1" dirty="0">
                <a:solidFill>
                  <a:srgbClr val="00682F"/>
                </a:solidFill>
                <a:latin typeface="Arial" panose="020B0604020202020204" pitchFamily="34" charset="0"/>
              </a:rPr>
              <a:t>Загальна сума касових видатків місцевих бюджетів</a:t>
            </a:r>
            <a:endParaRPr lang="uk-UA" altLang="x-none" sz="1200" b="1" dirty="0">
              <a:solidFill>
                <a:srgbClr val="00682F"/>
              </a:solidFill>
              <a:latin typeface="Arial" panose="020B0604020202020204" pitchFamily="34" charset="0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5222875" y="1212850"/>
            <a:ext cx="2670175" cy="1292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4400" b="1" dirty="0">
                <a:solidFill>
                  <a:srgbClr val="00B050"/>
                </a:solidFill>
                <a:latin typeface="Arial" panose="020B0604020202020204" pitchFamily="34" charset="0"/>
              </a:rPr>
              <a:t>936,1</a:t>
            </a:r>
            <a:endParaRPr lang="uk-UA" altLang="x-none" sz="4400" b="1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 lvl="0" eaLnBrk="1" hangingPunct="1">
              <a:buNone/>
            </a:pPr>
            <a:r>
              <a:rPr lang="uk-UA" altLang="x-none" sz="1600" b="1" dirty="0">
                <a:solidFill>
                  <a:srgbClr val="00B050"/>
                </a:solidFill>
                <a:latin typeface="Arial" panose="020B0604020202020204" pitchFamily="34" charset="0"/>
              </a:rPr>
              <a:t>МЛН ГРН</a:t>
            </a:r>
            <a:endParaRPr lang="uk-UA" altLang="x-none" sz="1600" b="1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 lvl="0" eaLnBrk="1" hangingPunct="1">
              <a:buNone/>
            </a:pPr>
            <a:r>
              <a:rPr lang="uk-UA" altLang="x-none" sz="1200" b="1" dirty="0">
                <a:solidFill>
                  <a:srgbClr val="00B050"/>
                </a:solidFill>
                <a:latin typeface="Arial" panose="020B0604020202020204" pitchFamily="34" charset="0"/>
              </a:rPr>
              <a:t>Загальна сума касових видатків обласного бюджету</a:t>
            </a:r>
            <a:endParaRPr lang="uk-UA" altLang="x-none" sz="1200" b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47509" y="1519013"/>
            <a:ext cx="461665" cy="984147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kern="1200" cap="none" spc="0" normalizeH="0" baseline="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 них</a:t>
            </a:r>
            <a:endParaRPr kumimoji="0" lang="uk-UA" kern="1200" cap="none" spc="0" normalizeH="0" baseline="0" noProof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Прямокутник 35"/>
          <p:cNvSpPr/>
          <p:nvPr/>
        </p:nvSpPr>
        <p:spPr>
          <a:xfrm>
            <a:off x="3443288" y="3082925"/>
            <a:ext cx="5973763" cy="200025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Прямокутник 36"/>
          <p:cNvSpPr/>
          <p:nvPr/>
        </p:nvSpPr>
        <p:spPr>
          <a:xfrm>
            <a:off x="3452813" y="3724275"/>
            <a:ext cx="2700338" cy="19843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Прямокутник 37"/>
          <p:cNvSpPr/>
          <p:nvPr/>
        </p:nvSpPr>
        <p:spPr>
          <a:xfrm>
            <a:off x="3433763" y="5078413"/>
            <a:ext cx="2052638" cy="198438"/>
          </a:xfrm>
          <a:prstGeom prst="rect">
            <a:avLst/>
          </a:prstGeom>
          <a:solidFill>
            <a:srgbClr val="00B050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3451225" y="3786188"/>
            <a:ext cx="1187450" cy="71438"/>
          </a:xfrm>
          <a:prstGeom prst="rect">
            <a:avLst/>
          </a:prstGeom>
          <a:solidFill>
            <a:srgbClr val="298317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8779" name="TextBox 43"/>
          <p:cNvSpPr txBox="1"/>
          <p:nvPr/>
        </p:nvSpPr>
        <p:spPr>
          <a:xfrm>
            <a:off x="1595438" y="2965450"/>
            <a:ext cx="1836737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cs typeface="Arial" panose="020B0604020202020204" pitchFamily="34" charset="0"/>
              </a:rPr>
              <a:t>Оплата праці з нарахуваннями</a:t>
            </a:r>
            <a:endParaRPr lang="uk-UA" altLang="uk-UA" sz="1400" dirty="0">
              <a:ea typeface="Arial" panose="020B0604020202020204" pitchFamily="34" charset="0"/>
            </a:endParaRPr>
          </a:p>
        </p:txBody>
      </p:sp>
      <p:sp>
        <p:nvSpPr>
          <p:cNvPr id="288780" name="TextBox 58"/>
          <p:cNvSpPr txBox="1"/>
          <p:nvPr/>
        </p:nvSpPr>
        <p:spPr>
          <a:xfrm>
            <a:off x="1606550" y="3589338"/>
            <a:ext cx="1836738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cs typeface="Arial" panose="020B0604020202020204" pitchFamily="34" charset="0"/>
              </a:rPr>
              <a:t>Оплата товарів і послуг</a:t>
            </a:r>
            <a:endParaRPr lang="uk-UA" altLang="uk-UA" sz="1400" dirty="0">
              <a:ea typeface="Arial" panose="020B0604020202020204" pitchFamily="34" charset="0"/>
            </a:endParaRPr>
          </a:p>
        </p:txBody>
      </p:sp>
      <p:sp>
        <p:nvSpPr>
          <p:cNvPr id="288781" name="TextBox 59"/>
          <p:cNvSpPr txBox="1"/>
          <p:nvPr/>
        </p:nvSpPr>
        <p:spPr>
          <a:xfrm>
            <a:off x="1265238" y="4884738"/>
            <a:ext cx="2151062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cs typeface="Arial" panose="020B0604020202020204" pitchFamily="34" charset="0"/>
              </a:rPr>
              <a:t>Оплата комунальних послуг та енергоносіїв</a:t>
            </a:r>
            <a:endParaRPr lang="uk-UA" altLang="uk-UA" sz="1400" dirty="0">
              <a:ea typeface="Arial" panose="020B0604020202020204" pitchFamily="34" charset="0"/>
            </a:endParaRPr>
          </a:p>
        </p:txBody>
      </p:sp>
      <p:sp>
        <p:nvSpPr>
          <p:cNvPr id="64" name="Прямокутник 63"/>
          <p:cNvSpPr/>
          <p:nvPr/>
        </p:nvSpPr>
        <p:spPr>
          <a:xfrm>
            <a:off x="3440113" y="3151188"/>
            <a:ext cx="1979613" cy="71438"/>
          </a:xfrm>
          <a:prstGeom prst="rect">
            <a:avLst/>
          </a:prstGeom>
          <a:solidFill>
            <a:srgbClr val="298317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rgbClr val="298317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5" name="Прямокутник 64"/>
          <p:cNvSpPr/>
          <p:nvPr/>
        </p:nvSpPr>
        <p:spPr>
          <a:xfrm>
            <a:off x="3430588" y="5719763"/>
            <a:ext cx="1260475" cy="198438"/>
          </a:xfrm>
          <a:prstGeom prst="rect">
            <a:avLst/>
          </a:prstGeom>
          <a:solidFill>
            <a:srgbClr val="00B050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363075" y="2940050"/>
            <a:ext cx="179387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5 364,5</a:t>
            </a:r>
            <a:r>
              <a:rPr kumimoji="0" lang="uk-UA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(6</a:t>
            </a:r>
            <a:r>
              <a:rPr kumimoji="0" lang="en-US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4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,</a:t>
            </a:r>
            <a:r>
              <a:rPr kumimoji="0" lang="en-US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9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%)</a:t>
            </a:r>
            <a:endParaRPr kumimoji="0" lang="uk-UA" kern="1200" cap="none" spc="0" normalizeH="0" baseline="0" noProof="0" dirty="0">
              <a:solidFill>
                <a:srgbClr val="0068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8785" name="TextBox 67"/>
          <p:cNvSpPr txBox="1"/>
          <p:nvPr/>
        </p:nvSpPr>
        <p:spPr>
          <a:xfrm>
            <a:off x="9424988" y="2606675"/>
            <a:ext cx="1122362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800" dirty="0">
                <a:cs typeface="Arial" panose="020B0604020202020204" pitchFamily="34" charset="0"/>
              </a:rPr>
              <a:t>млн грн</a:t>
            </a:r>
            <a:endParaRPr lang="uk-UA" altLang="uk-UA" sz="1800" dirty="0">
              <a:ea typeface="Arial" panose="020B0604020202020204" pitchFamily="34" charset="0"/>
            </a:endParaRPr>
          </a:p>
        </p:txBody>
      </p:sp>
      <p:cxnSp>
        <p:nvCxnSpPr>
          <p:cNvPr id="70" name="Пряма сполучна лінія 69"/>
          <p:cNvCxnSpPr/>
          <p:nvPr/>
        </p:nvCxnSpPr>
        <p:spPr>
          <a:xfrm>
            <a:off x="9420225" y="2417763"/>
            <a:ext cx="4763" cy="865188"/>
          </a:xfrm>
          <a:prstGeom prst="line">
            <a:avLst/>
          </a:prstGeom>
          <a:ln>
            <a:solidFill>
              <a:srgbClr val="006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49" name="TextBox 73"/>
          <p:cNvSpPr txBox="1">
            <a:spLocks noChangeArrowheads="1"/>
          </p:cNvSpPr>
          <p:nvPr/>
        </p:nvSpPr>
        <p:spPr bwMode="auto">
          <a:xfrm>
            <a:off x="5583238" y="3014663"/>
            <a:ext cx="766763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362,2</a:t>
            </a:r>
            <a:endParaRPr kumimoji="0" lang="uk-UA" altLang="uk-UA" sz="1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4350" name="TextBox 74"/>
          <p:cNvSpPr txBox="1">
            <a:spLocks noChangeArrowheads="1"/>
          </p:cNvSpPr>
          <p:nvPr/>
        </p:nvSpPr>
        <p:spPr bwMode="auto">
          <a:xfrm>
            <a:off x="3557588" y="5651500"/>
            <a:ext cx="765175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19,6</a:t>
            </a:r>
            <a:endParaRPr kumimoji="0" lang="uk-UA" altLang="uk-UA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77" name="Прямокутник 76"/>
          <p:cNvSpPr/>
          <p:nvPr/>
        </p:nvSpPr>
        <p:spPr>
          <a:xfrm>
            <a:off x="3430588" y="5788025"/>
            <a:ext cx="107950" cy="71438"/>
          </a:xfrm>
          <a:prstGeom prst="rect">
            <a:avLst/>
          </a:prstGeom>
          <a:solidFill>
            <a:srgbClr val="298317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227763" y="3638550"/>
            <a:ext cx="184943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894,4</a:t>
            </a:r>
            <a:r>
              <a:rPr kumimoji="0" lang="uk-UA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(10,</a:t>
            </a:r>
            <a:r>
              <a:rPr kumimoji="0" lang="en-US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8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%)</a:t>
            </a:r>
            <a:endParaRPr kumimoji="0" lang="uk-UA" kern="1200" cap="none" spc="0" normalizeH="0" baseline="0" noProof="0" dirty="0">
              <a:solidFill>
                <a:srgbClr val="0068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4353" name="TextBox 78"/>
          <p:cNvSpPr txBox="1">
            <a:spLocks noChangeArrowheads="1"/>
          </p:cNvSpPr>
          <p:nvPr/>
        </p:nvSpPr>
        <p:spPr bwMode="auto">
          <a:xfrm>
            <a:off x="4754563" y="3668713"/>
            <a:ext cx="765175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250,6</a:t>
            </a:r>
            <a:endParaRPr kumimoji="0" lang="uk-UA" altLang="uk-UA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876925" y="4405313"/>
            <a:ext cx="16827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747,5</a:t>
            </a:r>
            <a:r>
              <a:rPr kumimoji="0" lang="uk-UA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(9,</a:t>
            </a:r>
            <a:r>
              <a:rPr kumimoji="0" lang="en-US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1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%)</a:t>
            </a:r>
            <a:endParaRPr kumimoji="0" lang="uk-UA" kern="1200" cap="none" spc="0" normalizeH="0" baseline="0" noProof="0" dirty="0">
              <a:solidFill>
                <a:srgbClr val="0068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8793" name="TextBox 83"/>
          <p:cNvSpPr txBox="1"/>
          <p:nvPr/>
        </p:nvSpPr>
        <p:spPr>
          <a:xfrm>
            <a:off x="1135063" y="4305300"/>
            <a:ext cx="22955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cs typeface="Arial" panose="020B0604020202020204" pitchFamily="34" charset="0"/>
              </a:rPr>
              <a:t>Субсидії та трансферти підприємствам</a:t>
            </a:r>
            <a:endParaRPr lang="uk-UA" altLang="uk-UA" sz="1400" dirty="0">
              <a:ea typeface="Arial" panose="020B0604020202020204" pitchFamily="34" charset="0"/>
            </a:endParaRPr>
          </a:p>
        </p:txBody>
      </p:sp>
      <p:sp>
        <p:nvSpPr>
          <p:cNvPr id="86" name="Прямокутник 85"/>
          <p:cNvSpPr/>
          <p:nvPr/>
        </p:nvSpPr>
        <p:spPr>
          <a:xfrm>
            <a:off x="3430588" y="4492625"/>
            <a:ext cx="2339975" cy="196850"/>
          </a:xfrm>
          <a:prstGeom prst="rect">
            <a:avLst/>
          </a:prstGeom>
          <a:solidFill>
            <a:srgbClr val="00B050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7" name="Прямокутник 86"/>
          <p:cNvSpPr/>
          <p:nvPr/>
        </p:nvSpPr>
        <p:spPr>
          <a:xfrm>
            <a:off x="3430588" y="5145088"/>
            <a:ext cx="179388" cy="71438"/>
          </a:xfrm>
          <a:prstGeom prst="rect">
            <a:avLst/>
          </a:prstGeom>
          <a:solidFill>
            <a:srgbClr val="298317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8796" name="TextBox 92"/>
          <p:cNvSpPr txBox="1"/>
          <p:nvPr/>
        </p:nvSpPr>
        <p:spPr>
          <a:xfrm>
            <a:off x="8518525" y="5294313"/>
            <a:ext cx="254635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cs typeface="Arial" panose="020B0604020202020204" pitchFamily="34" charset="0"/>
              </a:rPr>
              <a:t>Інші поточні видатки (у т.ч. соціальне забезпечення)</a:t>
            </a:r>
            <a:endParaRPr lang="uk-UA" altLang="uk-UA" sz="1400" dirty="0">
              <a:ea typeface="Arial" panose="020B0604020202020204" pitchFamily="34" charset="0"/>
            </a:endParaRPr>
          </a:p>
        </p:txBody>
      </p:sp>
      <p:sp>
        <p:nvSpPr>
          <p:cNvPr id="288797" name="TextBox 93"/>
          <p:cNvSpPr txBox="1"/>
          <p:nvPr/>
        </p:nvSpPr>
        <p:spPr>
          <a:xfrm>
            <a:off x="865188" y="5657850"/>
            <a:ext cx="2546350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cs typeface="Arial" panose="020B0604020202020204" pitchFamily="34" charset="0"/>
              </a:rPr>
              <a:t>Капітальні видатки</a:t>
            </a:r>
            <a:endParaRPr lang="uk-UA" altLang="uk-UA" sz="1400" dirty="0">
              <a:ea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723188" y="5781675"/>
            <a:ext cx="16827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273,4</a:t>
            </a:r>
            <a:r>
              <a:rPr kumimoji="0" lang="uk-UA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(3,3%)</a:t>
            </a:r>
            <a:endParaRPr kumimoji="0" lang="uk-UA" kern="1200" cap="none" spc="0" normalizeH="0" baseline="0" noProof="0" dirty="0">
              <a:solidFill>
                <a:srgbClr val="0068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722938" y="4986338"/>
            <a:ext cx="16827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446,2</a:t>
            </a:r>
            <a:r>
              <a:rPr kumimoji="0" lang="uk-UA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en-US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5,4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%)</a:t>
            </a:r>
            <a:endParaRPr kumimoji="0" lang="uk-UA" kern="1200" cap="none" spc="0" normalizeH="0" baseline="0" noProof="0" dirty="0">
              <a:solidFill>
                <a:srgbClr val="0068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8" name="Прямокутник 97"/>
          <p:cNvSpPr/>
          <p:nvPr/>
        </p:nvSpPr>
        <p:spPr>
          <a:xfrm>
            <a:off x="9423400" y="5862638"/>
            <a:ext cx="1620838" cy="196850"/>
          </a:xfrm>
          <a:prstGeom prst="rect">
            <a:avLst/>
          </a:prstGeom>
          <a:solidFill>
            <a:srgbClr val="00B050"/>
          </a:solidFill>
          <a:ln>
            <a:solidFill>
              <a:schemeClr val="accent6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Прямокутник 99"/>
          <p:cNvSpPr/>
          <p:nvPr/>
        </p:nvSpPr>
        <p:spPr>
          <a:xfrm>
            <a:off x="10863263" y="5927725"/>
            <a:ext cx="179388" cy="71438"/>
          </a:xfrm>
          <a:prstGeom prst="rect">
            <a:avLst/>
          </a:prstGeom>
          <a:solidFill>
            <a:srgbClr val="298317"/>
          </a:solidFill>
          <a:ln>
            <a:solidFill>
              <a:schemeClr val="accent6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4370" name="TextBox 100"/>
          <p:cNvSpPr txBox="1">
            <a:spLocks noChangeArrowheads="1"/>
          </p:cNvSpPr>
          <p:nvPr/>
        </p:nvSpPr>
        <p:spPr bwMode="auto">
          <a:xfrm>
            <a:off x="10271125" y="5803900"/>
            <a:ext cx="765175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15,4</a:t>
            </a:r>
            <a:endParaRPr kumimoji="0" lang="uk-UA" altLang="uk-UA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838700" y="5645150"/>
            <a:ext cx="16827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341,2</a:t>
            </a:r>
            <a:r>
              <a:rPr kumimoji="0" lang="uk-UA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en-US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4,1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%)</a:t>
            </a:r>
            <a:endParaRPr kumimoji="0" lang="uk-UA" kern="1200" cap="none" spc="0" normalizeH="0" baseline="0" noProof="0" dirty="0">
              <a:solidFill>
                <a:srgbClr val="0068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4373" name="TextBox 65"/>
          <p:cNvSpPr txBox="1">
            <a:spLocks noChangeArrowheads="1"/>
          </p:cNvSpPr>
          <p:nvPr/>
        </p:nvSpPr>
        <p:spPr bwMode="auto">
          <a:xfrm>
            <a:off x="3630613" y="5021263"/>
            <a:ext cx="765175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43,7</a:t>
            </a:r>
            <a:endParaRPr kumimoji="0" lang="uk-UA" altLang="uk-UA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4374" name="TextBox 68"/>
          <p:cNvSpPr txBox="1">
            <a:spLocks noChangeArrowheads="1"/>
          </p:cNvSpPr>
          <p:nvPr/>
        </p:nvSpPr>
        <p:spPr bwMode="auto">
          <a:xfrm>
            <a:off x="4203700" y="4432300"/>
            <a:ext cx="765175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179,8</a:t>
            </a:r>
            <a:endParaRPr kumimoji="0" lang="uk-UA" altLang="uk-UA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963988" y="2833688"/>
            <a:ext cx="1323975" cy="254000"/>
          </a:xfrm>
          <a:prstGeom prst="rect">
            <a:avLst/>
          </a:prstGeom>
          <a:noFill/>
        </p:spPr>
        <p:txBody>
          <a:bodyPr>
            <a:spAutoFit/>
          </a:bodyPr>
          <a:p>
            <a:pPr>
              <a:buNone/>
            </a:pPr>
            <a:r>
              <a:rPr lang="uk-UA" altLang="x-none" sz="1000" dirty="0">
                <a:latin typeface="Roboto" panose="02000000000000000000" pitchFamily="2" charset="0"/>
              </a:rPr>
              <a:t>обласний бюджет</a:t>
            </a:r>
            <a:endParaRPr lang="uk-UA" altLang="x-none" sz="1000" dirty="0">
              <a:latin typeface="Roboto" panose="02000000000000000000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183563" y="2822575"/>
            <a:ext cx="1270000" cy="254000"/>
          </a:xfrm>
          <a:prstGeom prst="rect">
            <a:avLst/>
          </a:prstGeom>
          <a:noFill/>
        </p:spPr>
        <p:txBody>
          <a:bodyPr>
            <a:spAutoFit/>
          </a:bodyPr>
          <a:p>
            <a:pPr>
              <a:buNone/>
            </a:pPr>
            <a:r>
              <a:rPr lang="uk-UA" altLang="x-none" sz="1000" dirty="0">
                <a:latin typeface="Roboto" panose="02000000000000000000" pitchFamily="2" charset="0"/>
              </a:rPr>
              <a:t>місцеві бюджети</a:t>
            </a:r>
            <a:endParaRPr lang="uk-UA" altLang="x-none" sz="1000" dirty="0">
              <a:latin typeface="Roboto" panose="02000000000000000000" pitchFamily="2" charset="0"/>
            </a:endParaRPr>
          </a:p>
        </p:txBody>
      </p:sp>
      <p:cxnSp>
        <p:nvCxnSpPr>
          <p:cNvPr id="69" name="Пряма сполучна лінія 68"/>
          <p:cNvCxnSpPr/>
          <p:nvPr/>
        </p:nvCxnSpPr>
        <p:spPr>
          <a:xfrm>
            <a:off x="5416550" y="2873375"/>
            <a:ext cx="0" cy="3429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кутник 64"/>
          <p:cNvSpPr/>
          <p:nvPr/>
        </p:nvSpPr>
        <p:spPr>
          <a:xfrm>
            <a:off x="3424238" y="6378575"/>
            <a:ext cx="1079500" cy="198438"/>
          </a:xfrm>
          <a:prstGeom prst="rect">
            <a:avLst/>
          </a:prstGeom>
          <a:solidFill>
            <a:srgbClr val="00B050"/>
          </a:solidFill>
          <a:ln>
            <a:solidFill>
              <a:schemeClr val="accent6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2" name="TextBox 74"/>
          <p:cNvSpPr txBox="1">
            <a:spLocks noChangeArrowheads="1"/>
          </p:cNvSpPr>
          <p:nvPr/>
        </p:nvSpPr>
        <p:spPr bwMode="auto">
          <a:xfrm>
            <a:off x="3603625" y="6310313"/>
            <a:ext cx="765175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64,8</a:t>
            </a:r>
            <a:endParaRPr kumimoji="0" lang="uk-UA" altLang="uk-UA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73" name="Прямокутник 76"/>
          <p:cNvSpPr/>
          <p:nvPr/>
        </p:nvSpPr>
        <p:spPr>
          <a:xfrm>
            <a:off x="3424238" y="6446838"/>
            <a:ext cx="215900" cy="71438"/>
          </a:xfrm>
          <a:prstGeom prst="rect">
            <a:avLst/>
          </a:prstGeom>
          <a:solidFill>
            <a:srgbClr val="298317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8812" name="TextBox 93"/>
          <p:cNvSpPr txBox="1"/>
          <p:nvPr/>
        </p:nvSpPr>
        <p:spPr>
          <a:xfrm>
            <a:off x="858838" y="6208713"/>
            <a:ext cx="254635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cs typeface="Arial" panose="020B0604020202020204" pitchFamily="34" charset="0"/>
              </a:rPr>
              <a:t>Субвенції державному бюджету</a:t>
            </a:r>
            <a:endParaRPr lang="uk-UA" altLang="uk-UA" sz="1400" dirty="0">
              <a:ea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576763" y="6305550"/>
            <a:ext cx="16827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196,3</a:t>
            </a:r>
            <a:r>
              <a:rPr kumimoji="0" lang="uk-UA" b="1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en-US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2,4</a:t>
            </a:r>
            <a:r>
              <a:rPr kumimoji="0" lang="uk-UA" kern="1200" cap="none" spc="0" normalizeH="0" baseline="0" noProof="0" dirty="0">
                <a:solidFill>
                  <a:srgbClr val="00682F"/>
                </a:solidFill>
                <a:latin typeface="+mn-lt"/>
                <a:ea typeface="+mn-ea"/>
                <a:cs typeface="+mn-cs"/>
              </a:rPr>
              <a:t>%)</a:t>
            </a:r>
            <a:endParaRPr kumimoji="0" lang="uk-UA" kern="1200" cap="none" spc="0" normalizeH="0" baseline="0" noProof="0" dirty="0">
              <a:solidFill>
                <a:srgbClr val="0068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" name="Прямокутник 80"/>
          <p:cNvSpPr/>
          <p:nvPr/>
        </p:nvSpPr>
        <p:spPr>
          <a:xfrm>
            <a:off x="3433763" y="4560888"/>
            <a:ext cx="755650" cy="71438"/>
          </a:xfrm>
          <a:prstGeom prst="rect">
            <a:avLst/>
          </a:prstGeom>
          <a:solidFill>
            <a:srgbClr val="298317"/>
          </a:solidFill>
          <a:ln w="12700"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8815" name="Рисунок 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39413" y="171450"/>
            <a:ext cx="1138237" cy="1055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09" name="Conector reto 2"/>
          <p:cNvCxnSpPr/>
          <p:nvPr/>
        </p:nvCxnSpPr>
        <p:spPr>
          <a:xfrm>
            <a:off x="9461500" y="2497138"/>
            <a:ext cx="7938" cy="2357438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Conector reto 2"/>
          <p:cNvCxnSpPr/>
          <p:nvPr/>
        </p:nvCxnSpPr>
        <p:spPr>
          <a:xfrm flipH="1">
            <a:off x="4405313" y="2478088"/>
            <a:ext cx="1588" cy="2338388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Conector reto 2"/>
          <p:cNvCxnSpPr/>
          <p:nvPr/>
        </p:nvCxnSpPr>
        <p:spPr>
          <a:xfrm>
            <a:off x="3281363" y="2576513"/>
            <a:ext cx="34925" cy="2146300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6770" name="Заголовок 1"/>
          <p:cNvSpPr>
            <a:spLocks noGrp="1" noChangeArrowheads="1"/>
          </p:cNvSpPr>
          <p:nvPr>
            <p:ph type="title" hasCustomPrompt="1"/>
          </p:nvPr>
        </p:nvSpPr>
        <p:spPr>
          <a:xfrm>
            <a:off x="266700" y="150813"/>
            <a:ext cx="11522075" cy="552450"/>
          </a:xfrm>
        </p:spPr>
        <p:txBody>
          <a:bodyPr vert="horz" wrap="squar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Дані щодо розподілу вільного залишку коштів та коштів від перевиконання </a:t>
            </a:r>
            <a:b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</a:b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дохідної частини загального фонду бюджету</a:t>
            </a:r>
            <a:endParaRPr kumimoji="0" lang="uk-UA" altLang="uk-UA" sz="2000" b="1" i="0" u="none" strike="noStrike" kern="1200" cap="none" spc="0" normalizeH="0" baseline="0" noProof="0" dirty="0">
              <a:ln>
                <a:noFill/>
              </a:ln>
              <a:solidFill>
                <a:srgbClr val="0068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291846" name="Місце для тексту 2"/>
          <p:cNvSpPr>
            <a:spLocks noGrp="1" noChangeArrowheads="1"/>
          </p:cNvSpPr>
          <p:nvPr>
            <p:ph type="body" sz="quarter" idx="11" hasCustomPrompt="1"/>
          </p:nvPr>
        </p:nvSpPr>
        <p:spPr>
          <a:xfrm>
            <a:off x="292100" y="746125"/>
            <a:ext cx="3438525" cy="307975"/>
          </a:xfrm>
        </p:spPr>
        <p:txBody>
          <a:bodyPr vert="horz" wrap="square" lIns="0" tIns="0" rIns="0" bIns="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65000"/>
              </a:lnSpc>
              <a:spcBef>
                <a:spcPct val="20000"/>
              </a:spcBef>
              <a:spcAft>
                <a:spcPts val="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місцеві</a:t>
            </a:r>
            <a:r>
              <a:rPr kumimoji="0" lang="uk-UA" alt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n-cs"/>
              </a:rPr>
              <a:t> </a:t>
            </a: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бюджети</a:t>
            </a:r>
            <a:endParaRPr kumimoji="0" lang="uk-UA" altLang="uk-UA" sz="2000" b="1" i="0" u="none" strike="noStrike" kern="1200" cap="none" spc="0" normalizeH="0" baseline="0" noProof="0" dirty="0">
              <a:ln>
                <a:noFill/>
              </a:ln>
              <a:solidFill>
                <a:srgbClr val="0068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35" name="Стрілка: вправо 34"/>
          <p:cNvSpPr/>
          <p:nvPr/>
        </p:nvSpPr>
        <p:spPr>
          <a:xfrm>
            <a:off x="773113" y="3232150"/>
            <a:ext cx="9407525" cy="334963"/>
          </a:xfrm>
          <a:prstGeom prst="rightArrow">
            <a:avLst/>
          </a:prstGeom>
          <a:solidFill>
            <a:srgbClr val="00682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rgbClr val="AFEBB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9800" name="TextBox 35"/>
          <p:cNvSpPr txBox="1"/>
          <p:nvPr/>
        </p:nvSpPr>
        <p:spPr>
          <a:xfrm>
            <a:off x="873125" y="1309688"/>
            <a:ext cx="808038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</a:t>
            </a:r>
            <a:endParaRPr lang="uk-UA" altLang="uk-UA" sz="1200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endParaRPr lang="uk-UA" altLang="uk-UA" sz="12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01" name="TextBox 36"/>
          <p:cNvSpPr txBox="1"/>
          <p:nvPr/>
        </p:nvSpPr>
        <p:spPr>
          <a:xfrm>
            <a:off x="1552575" y="1862138"/>
            <a:ext cx="1292225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комунальних послуг</a:t>
            </a:r>
            <a:endParaRPr lang="uk-UA" altLang="uk-UA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02" name="TextBox 37"/>
          <p:cNvSpPr txBox="1"/>
          <p:nvPr/>
        </p:nvSpPr>
        <p:spPr>
          <a:xfrm>
            <a:off x="2636838" y="1365250"/>
            <a:ext cx="1447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Медикаменти та ПМ</a:t>
            </a:r>
            <a:endParaRPr lang="uk-UA" altLang="uk-UA" sz="12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03" name="TextBox 39"/>
          <p:cNvSpPr txBox="1"/>
          <p:nvPr/>
        </p:nvSpPr>
        <p:spPr>
          <a:xfrm>
            <a:off x="8918575" y="1938338"/>
            <a:ext cx="1133475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поточні видатки</a:t>
            </a:r>
            <a:endParaRPr lang="uk-UA" altLang="uk-UA" sz="12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04" name="TextBox 40"/>
          <p:cNvSpPr txBox="1"/>
          <p:nvPr/>
        </p:nvSpPr>
        <p:spPr>
          <a:xfrm>
            <a:off x="7512050" y="1150938"/>
            <a:ext cx="1322388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Капвидатки</a:t>
            </a:r>
            <a:endParaRPr lang="uk-UA" altLang="uk-UA" sz="14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60" name="Conector reto 2"/>
          <p:cNvCxnSpPr/>
          <p:nvPr/>
        </p:nvCxnSpPr>
        <p:spPr>
          <a:xfrm>
            <a:off x="1346200" y="2492375"/>
            <a:ext cx="12700" cy="2171700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Conector reto 2"/>
          <p:cNvCxnSpPr/>
          <p:nvPr/>
        </p:nvCxnSpPr>
        <p:spPr>
          <a:xfrm>
            <a:off x="2239963" y="2498725"/>
            <a:ext cx="7938" cy="2357438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ector reto 2"/>
          <p:cNvCxnSpPr>
            <a:endCxn id="86" idx="0"/>
          </p:cNvCxnSpPr>
          <p:nvPr/>
        </p:nvCxnSpPr>
        <p:spPr>
          <a:xfrm>
            <a:off x="8242300" y="2413000"/>
            <a:ext cx="12700" cy="2117725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Стрілка: вправо 65"/>
          <p:cNvSpPr/>
          <p:nvPr/>
        </p:nvSpPr>
        <p:spPr>
          <a:xfrm>
            <a:off x="773113" y="4841875"/>
            <a:ext cx="9407525" cy="334963"/>
          </a:xfrm>
          <a:prstGeom prst="rightArrow">
            <a:avLst/>
          </a:prstGeom>
          <a:solidFill>
            <a:srgbClr val="00682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rgbClr val="AFEBB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931253" y="2895600"/>
            <a:ext cx="828675" cy="863600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7893724" y="3076575"/>
            <a:ext cx="674567" cy="704850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1862925" y="3003217"/>
            <a:ext cx="725384" cy="724565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4097462" y="3131875"/>
            <a:ext cx="541306" cy="530899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9813" name="TextBox 76"/>
          <p:cNvSpPr txBox="1"/>
          <p:nvPr/>
        </p:nvSpPr>
        <p:spPr>
          <a:xfrm>
            <a:off x="10226675" y="3003550"/>
            <a:ext cx="866775" cy="800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8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513,2 </a:t>
            </a:r>
            <a:endParaRPr lang="uk-UA" altLang="uk-UA" sz="1800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грн</a:t>
            </a:r>
            <a:endParaRPr lang="uk-UA" altLang="uk-UA" sz="1400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uk-UA" altLang="uk-UA" sz="1400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14" name="TextBox 79"/>
          <p:cNvSpPr txBox="1"/>
          <p:nvPr/>
        </p:nvSpPr>
        <p:spPr>
          <a:xfrm>
            <a:off x="1884363" y="3213100"/>
            <a:ext cx="742950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6,7%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15" name="TextBox 80"/>
          <p:cNvSpPr txBox="1"/>
          <p:nvPr/>
        </p:nvSpPr>
        <p:spPr>
          <a:xfrm>
            <a:off x="1006475" y="3178175"/>
            <a:ext cx="800100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59,1%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16" name="TextBox 81"/>
          <p:cNvSpPr txBox="1"/>
          <p:nvPr/>
        </p:nvSpPr>
        <p:spPr>
          <a:xfrm>
            <a:off x="7918450" y="3267075"/>
            <a:ext cx="800100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1,9%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17" name="TextBox 82"/>
          <p:cNvSpPr txBox="1"/>
          <p:nvPr/>
        </p:nvSpPr>
        <p:spPr>
          <a:xfrm>
            <a:off x="4129088" y="3175000"/>
            <a:ext cx="800100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8935157" y="4600573"/>
            <a:ext cx="993775" cy="1012825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7747732" y="4530723"/>
            <a:ext cx="1016000" cy="1082675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1032853" y="4722811"/>
            <a:ext cx="699294" cy="689162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2018076" y="4864619"/>
            <a:ext cx="434182" cy="454023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9822" name="TextBox 93"/>
          <p:cNvSpPr txBox="1"/>
          <p:nvPr/>
        </p:nvSpPr>
        <p:spPr>
          <a:xfrm>
            <a:off x="1033463" y="4816475"/>
            <a:ext cx="773112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11,9%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23" name="TextBox 94"/>
          <p:cNvSpPr txBox="1"/>
          <p:nvPr/>
        </p:nvSpPr>
        <p:spPr>
          <a:xfrm>
            <a:off x="2025650" y="4911725"/>
            <a:ext cx="646113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24" name="TextBox 96"/>
          <p:cNvSpPr txBox="1"/>
          <p:nvPr/>
        </p:nvSpPr>
        <p:spPr>
          <a:xfrm>
            <a:off x="9091613" y="4829175"/>
            <a:ext cx="798512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39,1%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25" name="TextBox 97"/>
          <p:cNvSpPr txBox="1"/>
          <p:nvPr/>
        </p:nvSpPr>
        <p:spPr>
          <a:xfrm>
            <a:off x="7962900" y="4868863"/>
            <a:ext cx="80010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34,8%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26" name="TextBox 98"/>
          <p:cNvSpPr txBox="1"/>
          <p:nvPr/>
        </p:nvSpPr>
        <p:spPr>
          <a:xfrm>
            <a:off x="10167938" y="4664075"/>
            <a:ext cx="10795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250,8 </a:t>
            </a:r>
            <a:endParaRPr lang="uk-UA" altLang="uk-UA" sz="1400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грн</a:t>
            </a:r>
            <a:endParaRPr lang="uk-UA" altLang="uk-UA" sz="14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28588" y="2096706"/>
            <a:ext cx="784830" cy="1680338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300" b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Вільний залишок</a:t>
            </a:r>
            <a:endParaRPr kumimoji="0" lang="uk-UA" sz="1300" b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300" kern="1200" cap="none" spc="0" normalizeH="0" baseline="0" noProof="0" dirty="0">
                <a:solidFill>
                  <a:srgbClr val="00682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01.01.2026</a:t>
            </a:r>
            <a:endParaRPr kumimoji="0" lang="uk-UA" sz="1300" kern="1200" cap="none" spc="0" normalizeH="0" baseline="0" noProof="0" dirty="0">
              <a:solidFill>
                <a:srgbClr val="00682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300" b="1" u="sng" kern="1200" cap="none" spc="0" normalizeH="0" baseline="0" noProof="0" dirty="0">
                <a:solidFill>
                  <a:srgbClr val="00682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956,7 млн грн.</a:t>
            </a:r>
            <a:endParaRPr kumimoji="0" lang="uk-UA" sz="1300" b="1" u="sng" kern="1200" cap="none" spc="0" normalizeH="0" baseline="0" noProof="0" dirty="0">
              <a:solidFill>
                <a:srgbClr val="00682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28588" y="4121219"/>
            <a:ext cx="984885" cy="1670646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300" b="1" kern="1200" cap="none" spc="0" normalizeH="0" baseline="0" noProof="0" dirty="0">
                <a:solidFill>
                  <a:srgbClr val="00682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Перевиконання</a:t>
            </a:r>
            <a:endParaRPr kumimoji="0" lang="uk-UA" sz="1300" b="1" kern="1200" cap="none" spc="0" normalizeH="0" baseline="0" noProof="0" dirty="0">
              <a:solidFill>
                <a:srgbClr val="00682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300" u="sng" kern="1200" cap="none" spc="0" normalizeH="0" baseline="0" noProof="0" dirty="0">
                <a:solidFill>
                  <a:srgbClr val="00682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01.07.2026</a:t>
            </a:r>
            <a:endParaRPr kumimoji="0" lang="uk-UA" sz="1300" u="sng" kern="1200" cap="none" spc="0" normalizeH="0" baseline="0" noProof="0" dirty="0">
              <a:solidFill>
                <a:srgbClr val="00682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300" b="1" u="sng" kern="1200" cap="none" spc="0" normalizeH="0" baseline="0" noProof="0" dirty="0">
                <a:solidFill>
                  <a:srgbClr val="00682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167,9 млн грн.</a:t>
            </a:r>
            <a:endParaRPr kumimoji="0" lang="uk-UA" sz="1300" b="1" u="sng" kern="1200" cap="none" spc="0" normalizeH="0" baseline="0" noProof="0" dirty="0">
              <a:solidFill>
                <a:srgbClr val="00682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300" b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9829" name="TextBox 53"/>
          <p:cNvSpPr txBox="1"/>
          <p:nvPr/>
        </p:nvSpPr>
        <p:spPr>
          <a:xfrm>
            <a:off x="10152063" y="2220913"/>
            <a:ext cx="10144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 розподілено</a:t>
            </a:r>
            <a:endParaRPr lang="uk-UA" altLang="uk-UA" sz="12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5" name="Conector reto 2"/>
          <p:cNvCxnSpPr/>
          <p:nvPr/>
        </p:nvCxnSpPr>
        <p:spPr>
          <a:xfrm>
            <a:off x="10226675" y="2193925"/>
            <a:ext cx="0" cy="3149600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 reto 2"/>
          <p:cNvCxnSpPr/>
          <p:nvPr/>
        </p:nvCxnSpPr>
        <p:spPr>
          <a:xfrm>
            <a:off x="11166475" y="2193925"/>
            <a:ext cx="0" cy="3149600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9832" name="TextBox 40"/>
          <p:cNvSpPr txBox="1"/>
          <p:nvPr/>
        </p:nvSpPr>
        <p:spPr>
          <a:xfrm>
            <a:off x="6372225" y="1660525"/>
            <a:ext cx="11176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Заходи, пов</a:t>
            </a:r>
            <a:r>
              <a:rPr lang="en-US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язані зі збройною агресією</a:t>
            </a:r>
            <a:endParaRPr lang="uk-UA" altLang="uk-UA" sz="12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9" name="Conector reto 2"/>
          <p:cNvCxnSpPr/>
          <p:nvPr/>
        </p:nvCxnSpPr>
        <p:spPr>
          <a:xfrm>
            <a:off x="6919913" y="2546350"/>
            <a:ext cx="25400" cy="19859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Овал 68"/>
          <p:cNvSpPr/>
          <p:nvPr/>
        </p:nvSpPr>
        <p:spPr>
          <a:xfrm>
            <a:off x="6539645" y="3036879"/>
            <a:ext cx="800100" cy="853154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9835" name="TextBox 81"/>
          <p:cNvSpPr txBox="1"/>
          <p:nvPr/>
        </p:nvSpPr>
        <p:spPr>
          <a:xfrm>
            <a:off x="6623050" y="3276600"/>
            <a:ext cx="762000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23,4%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89836" name="Групувати 1"/>
          <p:cNvGrpSpPr/>
          <p:nvPr/>
        </p:nvGrpSpPr>
        <p:grpSpPr>
          <a:xfrm>
            <a:off x="6562725" y="4652963"/>
            <a:ext cx="952500" cy="814387"/>
            <a:chOff x="6464066" y="4661558"/>
            <a:chExt cx="952734" cy="814180"/>
          </a:xfrm>
        </p:grpSpPr>
        <p:sp>
          <p:nvSpPr>
            <p:cNvPr id="79" name="Овал 78"/>
            <p:cNvSpPr/>
            <p:nvPr/>
          </p:nvSpPr>
          <p:spPr>
            <a:xfrm>
              <a:off x="6464066" y="4661558"/>
              <a:ext cx="805207" cy="814180"/>
            </a:xfrm>
            <a:prstGeom prst="ellipse">
              <a:avLst/>
            </a:prstGeom>
            <a:solidFill>
              <a:srgbClr val="00682F"/>
            </a:solidFill>
            <a:ln>
              <a:noFill/>
            </a:ln>
            <a:effectLst>
              <a:glow rad="101600">
                <a:schemeClr val="bg1">
                  <a:alpha val="40000"/>
                </a:schemeClr>
              </a:glow>
              <a:reflection endPos="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9876" name="TextBox 97"/>
            <p:cNvSpPr txBox="1"/>
            <p:nvPr/>
          </p:nvSpPr>
          <p:spPr>
            <a:xfrm>
              <a:off x="6616700" y="4881563"/>
              <a:ext cx="800100" cy="33813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defRPr sz="2400" b="1" kern="1200">
                  <a:solidFill>
                    <a:schemeClr val="tx1"/>
                  </a:solidFill>
                  <a:latin typeface="Roboto" panose="02000000000000000000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defRPr sz="2100" kern="1200">
                  <a:solidFill>
                    <a:schemeClr val="tx1"/>
                  </a:solidFill>
                  <a:latin typeface="Roboto" panose="02000000000000000000"/>
                  <a:ea typeface="+mn-ea"/>
                  <a:cs typeface="+mn-cs"/>
                </a:defRPr>
              </a:lvl2pPr>
              <a:lvl3pPr marL="342900" indent="-342900" algn="l" rtl="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Roboto" panose="02000000000000000000"/>
                  <a:ea typeface="+mn-ea"/>
                  <a:cs typeface="+mn-cs"/>
                </a:defRPr>
              </a:lvl3pPr>
              <a:lvl4pPr marL="694055" indent="-342900" algn="l" rtl="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Roboto" panose="02000000000000000000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uk-UA" alt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8,6%</a:t>
              </a:r>
              <a:endPara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89837" name="Picture 58" descr="D:\10.jpg"/>
          <p:cNvSpPr>
            <a:spLocks noChangeAspect="1"/>
          </p:cNvSpPr>
          <p:nvPr/>
        </p:nvSpPr>
        <p:spPr>
          <a:xfrm>
            <a:off x="5637213" y="1773238"/>
            <a:ext cx="904875" cy="6604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uk-UA" altLang="uk-UA" sz="1800" b="0" dirty="0">
              <a:ea typeface="Arial" panose="020B0604020202020204" pitchFamily="34" charset="0"/>
            </a:endParaRPr>
          </a:p>
        </p:txBody>
      </p:sp>
      <p:sp>
        <p:nvSpPr>
          <p:cNvPr id="289838" name="Picture 59" descr="D:\5-1.jpg"/>
          <p:cNvSpPr>
            <a:spLocks noChangeAspect="1"/>
          </p:cNvSpPr>
          <p:nvPr/>
        </p:nvSpPr>
        <p:spPr>
          <a:xfrm>
            <a:off x="1085850" y="1798638"/>
            <a:ext cx="877888" cy="650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uk-UA" altLang="uk-UA" sz="1800" b="0" dirty="0">
              <a:ea typeface="Arial" panose="020B0604020202020204" pitchFamily="34" charset="0"/>
            </a:endParaRPr>
          </a:p>
        </p:txBody>
      </p:sp>
      <p:pic>
        <p:nvPicPr>
          <p:cNvPr id="291888" name="Picture 60" descr="D:\74f186ba_699f_46b3_b6a8_7963396b7fe4_1_480x270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834182" y="1175064"/>
            <a:ext cx="876300" cy="647700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pic>
        <p:nvPicPr>
          <p:cNvPr id="291889" name="Picture 61" descr="D:\лекарства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5438" y="1889125"/>
            <a:ext cx="917575" cy="609600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pic>
        <p:nvPicPr>
          <p:cNvPr id="291890" name="Picture 63" descr="insulinovyj-indeks-produktov-pitaniya-polnaya-tablica-dlya-diabetikov_0_0-11840-286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3988" y="1198563"/>
            <a:ext cx="976312" cy="660400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sp>
        <p:nvSpPr>
          <p:cNvPr id="289842" name="Picture 64" descr="D:\g2vvEdioSJGXZpd8q4R6Jp6bNdwm5z6arVLol1zG.png"/>
          <p:cNvSpPr>
            <a:spLocks noChangeAspect="1"/>
          </p:cNvSpPr>
          <p:nvPr/>
        </p:nvSpPr>
        <p:spPr>
          <a:xfrm>
            <a:off x="7029450" y="1168400"/>
            <a:ext cx="1322388" cy="6302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uk-UA" altLang="uk-UA" sz="1800" b="0" dirty="0">
              <a:ea typeface="Arial" panose="020B0604020202020204" pitchFamily="34" charset="0"/>
            </a:endParaRPr>
          </a:p>
        </p:txBody>
      </p:sp>
      <p:sp>
        <p:nvSpPr>
          <p:cNvPr id="289843" name="Picture 65" descr="D:\Kruglyy-stil.jpg"/>
          <p:cNvSpPr>
            <a:spLocks noChangeAspect="1"/>
          </p:cNvSpPr>
          <p:nvPr/>
        </p:nvSpPr>
        <p:spPr>
          <a:xfrm>
            <a:off x="8934450" y="1168400"/>
            <a:ext cx="920750" cy="6429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uk-UA" altLang="uk-UA" sz="1800" b="0" dirty="0">
              <a:ea typeface="Arial" panose="020B0604020202020204" pitchFamily="34" charset="0"/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3035166" y="4878767"/>
            <a:ext cx="471487" cy="454023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1894" name="Picture 65" descr="D:\Kruglyy-st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82206" y="1060451"/>
            <a:ext cx="1092200" cy="800100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pic>
        <p:nvPicPr>
          <p:cNvPr id="291895" name="Picture 64" descr="D:\g2vvEdioSJGXZpd8q4R6Jp6bNdwm5z6arVLol1z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30733" y="1585913"/>
            <a:ext cx="1362075" cy="704850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pic>
        <p:nvPicPr>
          <p:cNvPr id="291896" name="Picture 58" descr="D:\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7313" y="928688"/>
            <a:ext cx="973137" cy="742950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pic>
        <p:nvPicPr>
          <p:cNvPr id="291897" name="Picture 59" descr="D:\5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3275" y="1782763"/>
            <a:ext cx="877888" cy="650875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pic>
        <p:nvPicPr>
          <p:cNvPr id="291899" name="Picture 69" descr="D:\news_big_new_монеты15cd470bb725a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87025" y="1491586"/>
            <a:ext cx="1704975" cy="636232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sp>
        <p:nvSpPr>
          <p:cNvPr id="83" name="Овал 82"/>
          <p:cNvSpPr/>
          <p:nvPr/>
        </p:nvSpPr>
        <p:spPr>
          <a:xfrm>
            <a:off x="9213563" y="3157580"/>
            <a:ext cx="548987" cy="493925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4" name="Овал 83"/>
          <p:cNvSpPr/>
          <p:nvPr/>
        </p:nvSpPr>
        <p:spPr>
          <a:xfrm>
            <a:off x="3047682" y="3144392"/>
            <a:ext cx="555212" cy="470346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9852" name="TextBox 53"/>
          <p:cNvSpPr txBox="1"/>
          <p:nvPr/>
        </p:nvSpPr>
        <p:spPr>
          <a:xfrm>
            <a:off x="11107738" y="2159000"/>
            <a:ext cx="1084262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Нерозподілений залишок на 01.07.2026</a:t>
            </a:r>
            <a:endParaRPr lang="uk-UA" altLang="uk-UA" sz="12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53" name="TextBox 75"/>
          <p:cNvSpPr txBox="1"/>
          <p:nvPr/>
        </p:nvSpPr>
        <p:spPr>
          <a:xfrm>
            <a:off x="11263313" y="2986088"/>
            <a:ext cx="868362" cy="800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8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443,5 </a:t>
            </a:r>
            <a:endParaRPr lang="uk-UA" altLang="uk-UA" sz="1800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4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грн</a:t>
            </a:r>
            <a:endParaRPr lang="uk-UA" altLang="uk-UA" sz="1400" dirty="0">
              <a:solidFill>
                <a:srgbClr val="0068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uk-UA" altLang="uk-UA" sz="1400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89" name="Conector reto 2"/>
          <p:cNvCxnSpPr/>
          <p:nvPr/>
        </p:nvCxnSpPr>
        <p:spPr>
          <a:xfrm flipV="1">
            <a:off x="1190625" y="4192588"/>
            <a:ext cx="11282363" cy="174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1905" name="Рисунок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99050" y="1836738"/>
            <a:ext cx="1360488" cy="854075"/>
          </a:xfrm>
          <a:prstGeom prst="rect">
            <a:avLst/>
          </a:prstGeom>
          <a:noFill/>
          <a:ln>
            <a:noFill/>
          </a:ln>
          <a:effectLst>
            <a:glow rad="76200">
              <a:srgbClr val="00682F"/>
            </a:glow>
          </a:effectLst>
        </p:spPr>
      </p:pic>
      <p:sp>
        <p:nvSpPr>
          <p:cNvPr id="289856" name="TextBox 38"/>
          <p:cNvSpPr txBox="1"/>
          <p:nvPr/>
        </p:nvSpPr>
        <p:spPr>
          <a:xfrm>
            <a:off x="3836988" y="1876425"/>
            <a:ext cx="1228725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 харчування</a:t>
            </a:r>
            <a:endParaRPr lang="uk-UA" altLang="uk-UA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57" name="TextBox 38"/>
          <p:cNvSpPr txBox="1"/>
          <p:nvPr/>
        </p:nvSpPr>
        <p:spPr>
          <a:xfrm>
            <a:off x="4945063" y="863600"/>
            <a:ext cx="150495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200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Соцзахист,  створення умов для лікування, реабілітації та перебування ВПО</a:t>
            </a:r>
            <a:endParaRPr lang="uk-UA" altLang="uk-UA" sz="1200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5294314" y="3144837"/>
            <a:ext cx="618734" cy="581025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9859" name="TextBox 82"/>
          <p:cNvSpPr txBox="1"/>
          <p:nvPr/>
        </p:nvSpPr>
        <p:spPr>
          <a:xfrm>
            <a:off x="5354638" y="3268663"/>
            <a:ext cx="80010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5,8%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6" name="Conector reto 2"/>
          <p:cNvCxnSpPr/>
          <p:nvPr/>
        </p:nvCxnSpPr>
        <p:spPr>
          <a:xfrm flipH="1">
            <a:off x="5624513" y="2689225"/>
            <a:ext cx="0" cy="458788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9861" name="TextBox 77"/>
          <p:cNvSpPr txBox="1"/>
          <p:nvPr/>
        </p:nvSpPr>
        <p:spPr>
          <a:xfrm>
            <a:off x="9144000" y="3243263"/>
            <a:ext cx="796925" cy="3397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1,4%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0" name="Овал 109"/>
          <p:cNvSpPr/>
          <p:nvPr/>
        </p:nvSpPr>
        <p:spPr>
          <a:xfrm>
            <a:off x="4144321" y="4862826"/>
            <a:ext cx="501532" cy="455816"/>
          </a:xfrm>
          <a:prstGeom prst="ellipse">
            <a:avLst/>
          </a:prstGeom>
          <a:solidFill>
            <a:srgbClr val="00682F"/>
          </a:solidFill>
          <a:ln>
            <a:noFill/>
          </a:ln>
          <a:effectLst>
            <a:glow rad="101600">
              <a:schemeClr val="bg1">
                <a:alpha val="40000"/>
              </a:schemeClr>
            </a:glo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9863" name="TextBox 90"/>
          <p:cNvSpPr txBox="1"/>
          <p:nvPr/>
        </p:nvSpPr>
        <p:spPr>
          <a:xfrm>
            <a:off x="4117975" y="4924425"/>
            <a:ext cx="655638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64" name="TextBox 95"/>
          <p:cNvSpPr txBox="1"/>
          <p:nvPr/>
        </p:nvSpPr>
        <p:spPr>
          <a:xfrm>
            <a:off x="3051175" y="4948238"/>
            <a:ext cx="671513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9865" name="TextBox 83"/>
          <p:cNvSpPr txBox="1"/>
          <p:nvPr/>
        </p:nvSpPr>
        <p:spPr>
          <a:xfrm>
            <a:off x="3000375" y="3162300"/>
            <a:ext cx="655638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0,1%</a:t>
            </a:r>
            <a:endParaRPr lang="uk-UA" alt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89866" name="Таблица 289865"/>
          <p:cNvGraphicFramePr/>
          <p:nvPr/>
        </p:nvGraphicFramePr>
        <p:xfrm>
          <a:off x="673100" y="6056313"/>
          <a:ext cx="10701338" cy="649287"/>
        </p:xfrm>
        <a:graphic>
          <a:graphicData uri="http://schemas.openxmlformats.org/drawingml/2006/table">
            <a:tbl>
              <a:tblPr/>
              <a:tblGrid>
                <a:gridCol w="5156200"/>
                <a:gridCol w="5545138"/>
              </a:tblGrid>
              <a:tr h="6492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5A5A5A"/>
                          </a:solidFill>
                          <a:latin typeface="Times New Roman" panose="02020603050405020304" pitchFamily="18" charset="0"/>
                        </a:rPr>
                        <a:t>Здійснено розподіл  вільного залишку коштів бюджету - 51 тг, крім Ставчанської тг</a:t>
                      </a:r>
                      <a:endParaRPr lang="uk-UA" altLang="x-none" sz="1400" dirty="0">
                        <a:solidFill>
                          <a:srgbClr val="5A5A5A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9525" marR="9525" marT="947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82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lang="ru-RU" altLang="x-none" sz="1400" dirty="0">
                          <a:solidFill>
                            <a:srgbClr val="5A5A5A"/>
                          </a:solidFill>
                          <a:latin typeface="Times New Roman" panose="02020603050405020304" pitchFamily="18" charset="0"/>
                        </a:rPr>
                        <a:t>            Здійснено розподіл перевиконання дохідної частини загального фонду бюджету - 43 тг</a:t>
                      </a:r>
                      <a:endParaRPr lang="ru-RU" altLang="x-none" sz="1400" dirty="0">
                        <a:solidFill>
                          <a:srgbClr val="5A5A5A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9525" marR="9525" marT="947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82F">
                        <a:alpha val="18039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289874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10875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829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0" y="133350"/>
            <a:ext cx="12192000" cy="368300"/>
          </a:xfrm>
          <a:ln/>
        </p:spPr>
        <p:txBody>
          <a:bodyPr vert="horz" wrap="square" lIns="91440" tIns="45720" rIns="91440" bIns="45720" anchor="ctr" anchorCtr="0">
            <a:spAutoFit/>
          </a:bodyPr>
          <a:p>
            <a:pPr eaLnBrk="1" hangingPunct="1"/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Доходи зведеного бюджету області </a:t>
            </a:r>
            <a:r>
              <a:rPr lang="en-US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(</a:t>
            </a:r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без трансфертів</a:t>
            </a:r>
            <a:r>
              <a:rPr lang="en-US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)</a:t>
            </a:r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 за І півріччя 2026 року</a:t>
            </a:r>
            <a:endParaRPr lang="uk-UA" altLang="uk-UA" sz="2000" b="1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141315" name="Текст 3"/>
          <p:cNvSpPr>
            <a:spLocks noGrp="1" noChangeArrowheads="1"/>
          </p:cNvSpPr>
          <p:nvPr>
            <p:ph type="body" sz="quarter" idx="24" hasCustomPrompt="1"/>
          </p:nvPr>
        </p:nvSpPr>
        <p:spPr>
          <a:xfrm>
            <a:off x="4230688" y="1482725"/>
            <a:ext cx="3032125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91440" tIns="45720" rIns="91440" bIns="45720" numCol="1" anchor="t" anchorCtr="0" compatLnSpc="1">
            <a:noAutofit/>
          </a:bodyPr>
          <a:p>
            <a:pPr marL="0" indent="0" algn="ctr">
              <a:buClrTx/>
              <a:buSzTx/>
              <a:buFont typeface="Arial" panose="020B0604020202020204" pitchFamily="34" charset="0"/>
              <a:buNone/>
            </a:pPr>
            <a:r>
              <a:rPr lang="uk-UA" altLang="uk-UA" sz="2400" kern="1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+mn-cs"/>
              </a:rPr>
              <a:t>Надійшло</a:t>
            </a:r>
            <a:r>
              <a:rPr lang="uk-UA" altLang="uk-UA" sz="2400" kern="1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uk-UA" altLang="uk-UA" sz="2400" kern="1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+mn-cs"/>
              </a:rPr>
              <a:t>за                   І півріччя 2026 року </a:t>
            </a:r>
            <a:r>
              <a:rPr lang="uk-UA" altLang="uk-UA" sz="2400" kern="1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(млн грн)</a:t>
            </a:r>
            <a:endParaRPr lang="uk-UA" altLang="uk-UA" sz="2400" kern="1200" dirty="0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41316" name="Текст 7"/>
          <p:cNvSpPr>
            <a:spLocks noGrp="1" noChangeArrowheads="1"/>
          </p:cNvSpPr>
          <p:nvPr>
            <p:ph type="body" sz="quarter" idx="31" hasCustomPrompt="1"/>
          </p:nvPr>
        </p:nvSpPr>
        <p:spPr>
          <a:xfrm>
            <a:off x="8142288" y="1439863"/>
            <a:ext cx="3271838" cy="1127125"/>
          </a:xfr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91440" tIns="45720" rIns="91440" bIns="45720" numCol="1" anchor="t" anchorCtr="0" compatLnSpc="1">
            <a:noAutofit/>
          </a:bodyPr>
          <a:p>
            <a:pPr marL="0" indent="0" algn="ctr">
              <a:buClrTx/>
              <a:buSzTx/>
              <a:buFont typeface="Arial" panose="020B0604020202020204" pitchFamily="34" charset="0"/>
              <a:buNone/>
            </a:pPr>
            <a:r>
              <a:rPr lang="uk-UA" altLang="uk-UA" sz="2400" kern="1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Приріст до                    </a:t>
            </a:r>
            <a:r>
              <a:rPr lang="uk-UA" altLang="uk-UA" sz="2400" kern="1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+mn-cs"/>
              </a:rPr>
              <a:t> І півріччя 2025 року</a:t>
            </a:r>
            <a:r>
              <a:rPr lang="uk-UA" altLang="uk-UA" sz="2400" kern="1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(%)</a:t>
            </a:r>
            <a:endParaRPr lang="uk-UA" altLang="uk-UA" sz="2400" kern="1200" dirty="0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68293" name="Прямокутник 3"/>
          <p:cNvSpPr/>
          <p:nvPr/>
        </p:nvSpPr>
        <p:spPr>
          <a:xfrm>
            <a:off x="414338" y="2968625"/>
            <a:ext cx="3403600" cy="1163638"/>
          </a:xfrm>
          <a:prstGeom prst="rect">
            <a:avLst/>
          </a:prstGeom>
          <a:solidFill>
            <a:srgbClr val="00682F"/>
          </a:solidFill>
          <a:ln w="9525">
            <a:noFill/>
          </a:ln>
        </p:spPr>
        <p:txBody>
          <a:bodyPr lIns="15240" tIns="15240" rIns="15240" bIns="15240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державного бюджету</a:t>
            </a:r>
            <a:endParaRPr lang="uk-UA" altLang="uk-UA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Прямокутник 36"/>
          <p:cNvSpPr/>
          <p:nvPr/>
        </p:nvSpPr>
        <p:spPr bwMode="auto">
          <a:xfrm>
            <a:off x="6152638" y="2432050"/>
            <a:ext cx="2275400" cy="724936"/>
          </a:xfrm>
          <a:prstGeom prst="rect">
            <a:avLst/>
          </a:prstGeom>
          <a:grp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spcCol="127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8295" name="Прямокутник 3"/>
          <p:cNvSpPr/>
          <p:nvPr/>
        </p:nvSpPr>
        <p:spPr>
          <a:xfrm>
            <a:off x="414338" y="4584700"/>
            <a:ext cx="3403600" cy="1165225"/>
          </a:xfrm>
          <a:prstGeom prst="rect">
            <a:avLst/>
          </a:prstGeom>
          <a:solidFill>
            <a:srgbClr val="00682F"/>
          </a:solidFill>
          <a:ln w="9525">
            <a:noFill/>
          </a:ln>
        </p:spPr>
        <p:txBody>
          <a:bodyPr lIns="15240" tIns="15240" rIns="15240" bIns="15240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uk-UA" alt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місцевих бюджетів </a:t>
            </a:r>
            <a:endParaRPr lang="uk-UA" altLang="uk-UA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" name="Групувати 2"/>
          <p:cNvGrpSpPr/>
          <p:nvPr/>
        </p:nvGrpSpPr>
        <p:grpSpPr>
          <a:xfrm>
            <a:off x="4175991" y="4595122"/>
            <a:ext cx="3086099" cy="1154113"/>
            <a:chOff x="4097338" y="4327525"/>
            <a:chExt cx="3086100" cy="115411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1" name="Прямокутник: округлені кути 20"/>
            <p:cNvSpPr/>
            <p:nvPr/>
          </p:nvSpPr>
          <p:spPr>
            <a:xfrm>
              <a:off x="4097338" y="4327525"/>
              <a:ext cx="3086100" cy="115411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 bwMode="auto">
            <a:xfrm>
              <a:off x="4303107" y="4524452"/>
              <a:ext cx="2566947" cy="72532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>
              <a:defPPr>
                <a:defRPr lang="en-US"/>
              </a:defPPr>
              <a:lvl1pPr marL="0" lvl="0" indent="0" algn="ctr" defTabSz="1066800">
                <a:lnSpc>
                  <a:spcPct val="90000"/>
                </a:lnSpc>
                <a:spcAft>
                  <a:spcPct val="35000"/>
                </a:spcAft>
                <a:buNone/>
                <a:defRPr sz="2400" b="1">
                  <a:solidFill>
                    <a:schemeClr val="tx1"/>
                  </a:solidFill>
                </a:defRPr>
              </a:lvl1pPr>
            </a:lstStyle>
            <a:p>
              <a:pPr marL="0" marR="0" lvl="0" indent="0" algn="ctr" defTabSz="10668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uk-UA" sz="2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5 030,1 млн грн</a:t>
              </a:r>
              <a:endParaRPr kumimoji="0" lang="uk-UA" sz="2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Групувати 23"/>
          <p:cNvGrpSpPr/>
          <p:nvPr/>
        </p:nvGrpSpPr>
        <p:grpSpPr>
          <a:xfrm>
            <a:off x="8231084" y="4577656"/>
            <a:ext cx="3086099" cy="1154113"/>
            <a:chOff x="4154384" y="4407039"/>
            <a:chExt cx="3086100" cy="115411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5" name="Прямокутник: округлені кути 24"/>
            <p:cNvSpPr/>
            <p:nvPr/>
          </p:nvSpPr>
          <p:spPr>
            <a:xfrm>
              <a:off x="4154384" y="4407039"/>
              <a:ext cx="3086100" cy="115411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TextBox 26"/>
            <p:cNvSpPr txBox="1"/>
            <p:nvPr/>
          </p:nvSpPr>
          <p:spPr bwMode="auto">
            <a:xfrm>
              <a:off x="4512437" y="4621430"/>
              <a:ext cx="2566947" cy="72532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>
              <a:defPPr>
                <a:defRPr lang="en-US"/>
              </a:defPPr>
              <a:lvl1pPr marL="0" lvl="0" indent="0" algn="ctr" defTabSz="1066800">
                <a:lnSpc>
                  <a:spcPct val="90000"/>
                </a:lnSpc>
                <a:spcAft>
                  <a:spcPct val="35000"/>
                </a:spcAft>
                <a:buNone/>
                <a:defRPr sz="2400" b="1">
                  <a:solidFill>
                    <a:schemeClr val="tx1"/>
                  </a:solidFill>
                </a:defRPr>
              </a:lvl1pPr>
            </a:lstStyle>
            <a:p>
              <a:pPr marL="0" marR="0" lvl="0" indent="0" algn="ctr" defTabSz="10668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uk-UA" sz="2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+17,6%</a:t>
              </a:r>
              <a:endParaRPr kumimoji="0" lang="uk-UA" sz="2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Групувати 29"/>
          <p:cNvGrpSpPr/>
          <p:nvPr/>
        </p:nvGrpSpPr>
        <p:grpSpPr>
          <a:xfrm>
            <a:off x="8224198" y="2973783"/>
            <a:ext cx="3086099" cy="1154113"/>
            <a:chOff x="4097338" y="4327525"/>
            <a:chExt cx="3086100" cy="115411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1" name="Прямокутник: округлені кути 30"/>
            <p:cNvSpPr/>
            <p:nvPr/>
          </p:nvSpPr>
          <p:spPr>
            <a:xfrm>
              <a:off x="4097338" y="4327525"/>
              <a:ext cx="3086100" cy="115411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4455391" y="4531262"/>
              <a:ext cx="2566947" cy="72532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>
              <a:defPPr>
                <a:defRPr lang="en-US"/>
              </a:defPPr>
              <a:lvl1pPr marL="0" lvl="0" indent="0" algn="ctr" defTabSz="1066800">
                <a:lnSpc>
                  <a:spcPct val="90000"/>
                </a:lnSpc>
                <a:spcAft>
                  <a:spcPct val="35000"/>
                </a:spcAft>
                <a:buNone/>
                <a:defRPr sz="2400" b="1">
                  <a:solidFill>
                    <a:schemeClr val="tx1"/>
                  </a:solidFill>
                </a:defRPr>
              </a:lvl1pPr>
            </a:lstStyle>
            <a:p>
              <a:pPr marL="0" marR="0" lvl="0" indent="0" algn="ctr" defTabSz="10668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uk-UA" sz="2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+13,6%</a:t>
              </a:r>
              <a:endParaRPr kumimoji="0" lang="uk-UA" sz="2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Групувати 32"/>
          <p:cNvGrpSpPr/>
          <p:nvPr/>
        </p:nvGrpSpPr>
        <p:grpSpPr>
          <a:xfrm>
            <a:off x="4204238" y="2973783"/>
            <a:ext cx="3086099" cy="1154113"/>
            <a:chOff x="4097338" y="4327525"/>
            <a:chExt cx="3086100" cy="115411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4" name="Прямокутник: округлені кути 33"/>
            <p:cNvSpPr/>
            <p:nvPr/>
          </p:nvSpPr>
          <p:spPr>
            <a:xfrm>
              <a:off x="4097338" y="4327525"/>
              <a:ext cx="3086100" cy="115411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TextBox 34"/>
            <p:cNvSpPr txBox="1"/>
            <p:nvPr/>
          </p:nvSpPr>
          <p:spPr bwMode="auto">
            <a:xfrm>
              <a:off x="4185209" y="4521200"/>
              <a:ext cx="2853864" cy="72532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>
              <a:defPPr>
                <a:defRPr lang="en-US"/>
              </a:defPPr>
              <a:lvl1pPr marL="0" lvl="0" indent="0" algn="ctr" defTabSz="1066800">
                <a:lnSpc>
                  <a:spcPct val="90000"/>
                </a:lnSpc>
                <a:spcAft>
                  <a:spcPct val="35000"/>
                </a:spcAft>
                <a:buNone/>
                <a:defRPr sz="2400" b="1">
                  <a:solidFill>
                    <a:schemeClr val="tx1"/>
                  </a:solidFill>
                </a:defRPr>
              </a:lvl1pPr>
            </a:lstStyle>
            <a:p>
              <a:pPr marL="0" marR="0" lvl="0" indent="0" algn="ctr" defTabSz="10668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uk-UA" sz="2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12 540,0 млн грн</a:t>
              </a:r>
              <a:endParaRPr kumimoji="0" lang="uk-UA" sz="2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268300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99750" y="117475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0536" name="TextBox 11"/>
          <p:cNvSpPr txBox="1">
            <a:spLocks noChangeArrowheads="1"/>
          </p:cNvSpPr>
          <p:nvPr/>
        </p:nvSpPr>
        <p:spPr bwMode="auto">
          <a:xfrm>
            <a:off x="260350" y="1058863"/>
            <a:ext cx="4972050" cy="2092325"/>
          </a:xfrm>
          <a:prstGeom prst="rect">
            <a:avLst/>
          </a:prstGeom>
          <a:solidFill>
            <a:srgbClr val="00682F"/>
          </a:solidFill>
          <a:ln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uk-UA" altLang="uk-UA" sz="1600" dirty="0">
                <a:solidFill>
                  <a:schemeClr val="bg1"/>
                </a:solidFill>
                <a:cs typeface="Arial" panose="020B0604020202020204" pitchFamily="34" charset="0"/>
              </a:rPr>
              <a:t>З місцевих бюджетів профінансовано видатки на підтримку:</a:t>
            </a:r>
            <a:endParaRPr lang="uk-UA" altLang="uk-UA" sz="16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§"/>
            </a:pPr>
            <a:r>
              <a:rPr lang="uk-UA" altLang="uk-UA" sz="1400" dirty="0">
                <a:solidFill>
                  <a:schemeClr val="bg1"/>
                </a:solidFill>
                <a:cs typeface="Arial" panose="020B0604020202020204" pitchFamily="34" charset="0"/>
              </a:rPr>
              <a:t>Чернівецького прикордонного загону;</a:t>
            </a:r>
            <a:endParaRPr lang="uk-UA" altLang="uk-UA" sz="1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§"/>
            </a:pPr>
            <a:r>
              <a:rPr lang="uk-UA" altLang="uk-UA" sz="1400" dirty="0">
                <a:solidFill>
                  <a:schemeClr val="bg1"/>
                </a:solidFill>
                <a:cs typeface="Arial" panose="020B0604020202020204" pitchFamily="34" charset="0"/>
              </a:rPr>
              <a:t>Національної Гвардії України;</a:t>
            </a:r>
            <a:endParaRPr lang="uk-UA" altLang="uk-UA" sz="1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§"/>
            </a:pPr>
            <a:r>
              <a:rPr lang="uk-UA" altLang="uk-UA" sz="1400" dirty="0">
                <a:solidFill>
                  <a:schemeClr val="bg1"/>
                </a:solidFill>
                <a:cs typeface="Arial" panose="020B0604020202020204" pitchFamily="34" charset="0"/>
              </a:rPr>
              <a:t>військових частин ЗСУ;</a:t>
            </a:r>
            <a:endParaRPr lang="uk-UA" altLang="uk-UA" sz="1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§"/>
            </a:pPr>
            <a:r>
              <a:rPr lang="uk-UA" altLang="uk-UA" sz="1400" dirty="0">
                <a:solidFill>
                  <a:schemeClr val="bg1"/>
                </a:solidFill>
                <a:cs typeface="Arial" panose="020B0604020202020204" pitchFamily="34" charset="0"/>
              </a:rPr>
              <a:t>Чернівецького ТЦК та СП та його районних відділ;</a:t>
            </a:r>
            <a:endParaRPr lang="uk-UA" altLang="uk-UA" sz="1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§"/>
            </a:pPr>
            <a:r>
              <a:rPr lang="uk-UA" altLang="uk-UA" sz="1400" dirty="0">
                <a:solidFill>
                  <a:schemeClr val="bg1"/>
                </a:solidFill>
                <a:cs typeface="Arial" panose="020B0604020202020204" pitchFamily="34" charset="0"/>
              </a:rPr>
              <a:t>ГУНП в Чернівецькій області (в т. ч. новостворений стрілецький батальйон);</a:t>
            </a:r>
            <a:endParaRPr lang="uk-UA" altLang="uk-UA" sz="1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§"/>
            </a:pPr>
            <a:r>
              <a:rPr lang="uk-UA" altLang="uk-UA" sz="1400" dirty="0">
                <a:solidFill>
                  <a:schemeClr val="bg1"/>
                </a:solidFill>
                <a:cs typeface="Arial" panose="020B0604020202020204" pitchFamily="34" charset="0"/>
              </a:rPr>
              <a:t>ДСНС в Чернівецькій області</a:t>
            </a:r>
            <a:endParaRPr lang="uk-UA" altLang="uk-UA" sz="1400" dirty="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  <p:sp>
        <p:nvSpPr>
          <p:cNvPr id="290819" name="Title 3"/>
          <p:cNvSpPr>
            <a:spLocks noGrp="1"/>
          </p:cNvSpPr>
          <p:nvPr>
            <p:ph type="title" hasCustomPrompt="1"/>
          </p:nvPr>
        </p:nvSpPr>
        <p:spPr>
          <a:xfrm>
            <a:off x="192088" y="149225"/>
            <a:ext cx="9051925" cy="830263"/>
          </a:xfrm>
          <a:ln/>
        </p:spPr>
        <p:txBody>
          <a:bodyPr vert="horz" wrap="square" lIns="0" tIns="0" rIns="0" bIns="0" anchor="ctr" anchorCtr="0">
            <a:spAutoFit/>
          </a:bodyPr>
          <a:p>
            <a:r>
              <a:rPr lang="uk-UA" altLang="uk-UA" sz="2000" dirty="0">
                <a:solidFill>
                  <a:srgbClr val="00682F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Фінансування заходів з територіальної оборони, підтримку діяльності військових частин ЗСУ, сил безпеки й оборони та військовослужбовців, їх сімей і ВПО з місцевих бюджетів області</a:t>
            </a:r>
            <a:endParaRPr lang="en-US" altLang="uk-UA" sz="2000" dirty="0">
              <a:solidFill>
                <a:srgbClr val="00682F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15" name="Стрілка: смугаста вправо 14"/>
          <p:cNvSpPr/>
          <p:nvPr/>
        </p:nvSpPr>
        <p:spPr>
          <a:xfrm rot="5400000">
            <a:off x="2234722" y="2712709"/>
            <a:ext cx="1074106" cy="2235753"/>
          </a:xfrm>
          <a:prstGeom prst="stripedRightArrow">
            <a:avLst>
              <a:gd name="adj1" fmla="val 50000"/>
              <a:gd name="adj2" fmla="val 52655"/>
            </a:avLst>
          </a:prstGeom>
          <a:solidFill>
            <a:srgbClr val="00682F"/>
          </a:solidFill>
          <a:ln>
            <a:noFill/>
          </a:ln>
          <a:effectLst>
            <a:glow rad="127000">
              <a:srgbClr val="0070C0">
                <a:alpha val="39000"/>
              </a:srgbClr>
            </a:glow>
            <a:softEdge rad="0"/>
          </a:effectLst>
          <a:scene3d>
            <a:camera prst="orthographicFront">
              <a:rot lat="0" lon="21299999" rev="0"/>
            </a:camera>
            <a:lightRig rig="flood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Кошти спрямовані за наступними напрямками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Retângulo 27"/>
          <p:cNvSpPr/>
          <p:nvPr/>
        </p:nvSpPr>
        <p:spPr>
          <a:xfrm>
            <a:off x="138113" y="4467225"/>
            <a:ext cx="5119688" cy="2155825"/>
          </a:xfrm>
          <a:prstGeom prst="rect">
            <a:avLst/>
          </a:prstGeom>
          <a:solidFill>
            <a:srgbClr val="00682F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2pPr>
            <a:lvl3pPr marL="342900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3pPr>
            <a:lvl4pPr marL="694055" indent="-3429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0" indent="-285750" defTabSz="91440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q"/>
              <a:tabLst>
                <a:tab pos="548005" algn="l"/>
                <a:tab pos="800100" algn="l"/>
                <a:tab pos="2834005" algn="l"/>
                <a:tab pos="4205605" algn="l"/>
              </a:tabLst>
            </a:pPr>
            <a:r>
              <a:rPr lang="uk-UA" altLang="x-none" sz="1400" b="0" dirty="0">
                <a:solidFill>
                  <a:schemeClr val="bg1"/>
                </a:solidFill>
                <a:cs typeface="Arial" panose="020B0604020202020204" pitchFamily="34" charset="0"/>
              </a:rPr>
              <a:t>Придбання безпілотних літальних апаратів та комплектуючих до них, антидронових щитів, систем нагляду та охорони, оплата послуг </a:t>
            </a:r>
            <a:r>
              <a:rPr lang="uk-UA" altLang="uk-UA" sz="1300" b="0" dirty="0">
                <a:solidFill>
                  <a:schemeClr val="bg1"/>
                </a:solidFill>
                <a:cs typeface="Arial" panose="020B0604020202020204" pitchFamily="34" charset="0"/>
              </a:rPr>
              <a:t>;</a:t>
            </a:r>
            <a:endParaRPr lang="uk-UA" altLang="uk-UA" sz="1300" b="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285750" lvl="0" indent="-285750" defTabSz="91440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q"/>
              <a:tabLst>
                <a:tab pos="548005" algn="l"/>
                <a:tab pos="800100" algn="l"/>
                <a:tab pos="2834005" algn="l"/>
                <a:tab pos="4205605" algn="l"/>
              </a:tabLst>
            </a:pPr>
            <a:r>
              <a:rPr lang="uk-UA" altLang="x-none" sz="1400" b="0" dirty="0">
                <a:solidFill>
                  <a:schemeClr val="bg1"/>
                </a:solidFill>
                <a:cs typeface="Arial" panose="020B0604020202020204" pitchFamily="34" charset="0"/>
              </a:rPr>
              <a:t>Придбання безпілотних авіаційних комплексів та встановлення веж</a:t>
            </a:r>
            <a:r>
              <a:rPr lang="ru-RU" altLang="x-none" sz="1400" b="0" dirty="0">
                <a:solidFill>
                  <a:schemeClr val="bg1"/>
                </a:solidFill>
                <a:cs typeface="Arial" panose="020B0604020202020204" pitchFamily="34" charset="0"/>
              </a:rPr>
              <a:t>;</a:t>
            </a:r>
            <a:endParaRPr lang="uk-UA" altLang="uk-UA" sz="1400" b="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285750" lvl="0" indent="-285750" defTabSz="91440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q"/>
              <a:tabLst>
                <a:tab pos="548005" algn="l"/>
                <a:tab pos="800100" algn="l"/>
                <a:tab pos="2834005" algn="l"/>
                <a:tab pos="4205605" algn="l"/>
              </a:tabLst>
            </a:pPr>
            <a:r>
              <a:rPr lang="uk-UA" altLang="uk-UA" sz="1300" b="0" dirty="0">
                <a:solidFill>
                  <a:schemeClr val="bg1"/>
                </a:solidFill>
                <a:cs typeface="Arial" panose="020B0604020202020204" pitchFamily="34" charset="0"/>
              </a:rPr>
              <a:t>Перевезення мобілізованих;</a:t>
            </a:r>
            <a:endParaRPr lang="uk-UA" altLang="uk-UA" sz="1300" b="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285750" lvl="0" indent="-285750" defTabSz="91440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q"/>
              <a:tabLst>
                <a:tab pos="548005" algn="l"/>
                <a:tab pos="800100" algn="l"/>
                <a:tab pos="2834005" algn="l"/>
                <a:tab pos="4205605" algn="l"/>
              </a:tabLst>
            </a:pPr>
            <a:r>
              <a:rPr lang="ru-RU" altLang="uk-UA" sz="1300" b="0" dirty="0">
                <a:solidFill>
                  <a:schemeClr val="bg1"/>
                </a:solidFill>
                <a:cs typeface="Arial" panose="020B0604020202020204" pitchFamily="34" charset="0"/>
              </a:rPr>
              <a:t>Придбання товаро-матеріальних цінностей, запчастин та ремонт автомобілів;</a:t>
            </a:r>
            <a:endParaRPr lang="ru-RU" altLang="uk-UA" sz="1300" b="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285750" lvl="0" indent="-285750" defTabSz="914400" eaLnBrk="1" hangingPunct="1">
              <a:lnSpc>
                <a:spcPct val="100000"/>
              </a:lnSpc>
              <a:spcAft>
                <a:spcPct val="0"/>
              </a:spcAft>
              <a:buClrTx/>
              <a:buFont typeface="Wingdings" panose="05000000000000000000" pitchFamily="2" charset="2"/>
              <a:buChar char="q"/>
              <a:tabLst>
                <a:tab pos="548005" algn="l"/>
                <a:tab pos="800100" algn="l"/>
                <a:tab pos="2834005" algn="l"/>
                <a:tab pos="4205605" algn="l"/>
              </a:tabLst>
            </a:pPr>
            <a:r>
              <a:rPr lang="ru-RU" altLang="uk-UA" sz="1300" b="0" dirty="0">
                <a:solidFill>
                  <a:schemeClr val="bg1"/>
                </a:solidFill>
                <a:cs typeface="Arial" panose="020B0604020202020204" pitchFamily="34" charset="0"/>
              </a:rPr>
              <a:t>Придбання ПММ та створення резерву палива;</a:t>
            </a:r>
            <a:endParaRPr lang="ru-RU" altLang="uk-UA" sz="1300" b="0" dirty="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  <p:sp>
        <p:nvSpPr>
          <p:cNvPr id="19" name="Rectangle: Rounded Corners 15"/>
          <p:cNvSpPr/>
          <p:nvPr/>
        </p:nvSpPr>
        <p:spPr>
          <a:xfrm>
            <a:off x="9948863" y="1289050"/>
            <a:ext cx="2112963" cy="4932363"/>
          </a:xfrm>
          <a:prstGeom prst="roundRect">
            <a:avLst/>
          </a:prstGeom>
          <a:solidFill>
            <a:srgbClr val="00682F">
              <a:alpha val="29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1400" b="1" dirty="0">
                <a:solidFill>
                  <a:srgbClr val="C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 </a:t>
            </a:r>
            <a:r>
              <a:rPr lang="uk-UA" altLang="x-none" sz="14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передбачено кошти на потреби військових частин </a:t>
            </a:r>
            <a:endParaRPr lang="uk-UA" altLang="x-none" sz="14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uk-UA" altLang="x-none" sz="14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на 01.07.2026:</a:t>
            </a:r>
            <a:endParaRPr lang="uk-UA" altLang="x-none" sz="14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Char char="-"/>
            </a:pPr>
            <a:endParaRPr lang="uk-UA" altLang="x-none" sz="1400" b="1" dirty="0">
              <a:solidFill>
                <a:srgbClr val="0B2641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Char char="-"/>
            </a:pPr>
            <a:r>
              <a:rPr lang="uk-UA" altLang="x-none" sz="1400" b="1" dirty="0">
                <a:solidFill>
                  <a:srgbClr val="0B264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Мамалигівської сільською   територіальної громадою</a:t>
            </a:r>
            <a:endParaRPr lang="ru-RU" altLang="x-none" sz="1400" b="1" dirty="0">
              <a:solidFill>
                <a:srgbClr val="0B26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endParaRPr lang="ru-RU" altLang="x-none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endParaRPr lang="ru-RU" altLang="x-none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endParaRPr lang="ru-RU" altLang="x-none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AutoNum type="arabicPeriod"/>
            </a:pPr>
            <a:endParaRPr lang="ru-RU" altLang="x-none" sz="2000" b="1" dirty="0">
              <a:solidFill>
                <a:srgbClr val="15477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endParaRPr lang="fr-FR" altLang="x-none" sz="2000" dirty="0">
              <a:solidFill>
                <a:srgbClr val="5A5A5A"/>
              </a:solidFill>
              <a:latin typeface="Roboto" panose="02000000000000000000" pitchFamily="2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456238" y="3409950"/>
            <a:ext cx="0" cy="3246438"/>
          </a:xfrm>
          <a:prstGeom prst="line">
            <a:avLst/>
          </a:prstGeom>
          <a:ln w="22225" cmpd="thickThin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818688" y="3409950"/>
            <a:ext cx="0" cy="3246438"/>
          </a:xfrm>
          <a:prstGeom prst="line">
            <a:avLst/>
          </a:prstGeom>
          <a:ln w="22225" cmpd="thickThin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5621338" y="3409950"/>
            <a:ext cx="4038600" cy="3084513"/>
          </a:xfrm>
          <a:prstGeom prst="roundRect">
            <a:avLst/>
          </a:prstGeom>
          <a:solidFill>
            <a:srgbClr val="00682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uk-UA" altLang="x-none" b="1" dirty="0">
                <a:solidFill>
                  <a:srgbClr val="0B2641"/>
                </a:solidFill>
                <a:latin typeface="Roboto" panose="02000000000000000000" pitchFamily="2" charset="0"/>
              </a:rPr>
              <a:t>Інші видатки, пов’язані із збройною агресією:</a:t>
            </a:r>
            <a:endParaRPr lang="uk-UA" altLang="x-none" b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uk-UA" altLang="x-none" sz="1300" dirty="0">
                <a:solidFill>
                  <a:srgbClr val="0B2641"/>
                </a:solidFill>
                <a:latin typeface="Roboto" panose="02000000000000000000" pitchFamily="2" charset="0"/>
              </a:rPr>
              <a:t>на підтримку військовослужбовців та їх сімей – </a:t>
            </a:r>
            <a:r>
              <a:rPr lang="uk-UA" altLang="x-none" sz="1300" b="1" dirty="0">
                <a:solidFill>
                  <a:srgbClr val="0B2641"/>
                </a:solidFill>
                <a:latin typeface="Roboto" panose="02000000000000000000" pitchFamily="2" charset="0"/>
              </a:rPr>
              <a:t>118,1 млн грн</a:t>
            </a:r>
            <a:r>
              <a:rPr lang="uk-UA" altLang="x-none" sz="1300" dirty="0">
                <a:solidFill>
                  <a:srgbClr val="0B2641"/>
                </a:solidFill>
                <a:latin typeface="Roboto" panose="02000000000000000000" pitchFamily="2" charset="0"/>
              </a:rPr>
              <a:t>;</a:t>
            </a:r>
            <a:endParaRPr lang="uk-UA" altLang="x-none" sz="1300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uk-UA" altLang="x-none" sz="1300" dirty="0">
                <a:solidFill>
                  <a:srgbClr val="0B2641"/>
                </a:solidFill>
                <a:latin typeface="Roboto" panose="02000000000000000000" pitchFamily="2" charset="0"/>
              </a:rPr>
              <a:t>на підтримку ВПО – </a:t>
            </a:r>
            <a:r>
              <a:rPr lang="uk-UA" altLang="x-none" sz="1300" b="1" dirty="0">
                <a:solidFill>
                  <a:srgbClr val="0B2641"/>
                </a:solidFill>
                <a:latin typeface="Roboto" panose="02000000000000000000" pitchFamily="2" charset="0"/>
              </a:rPr>
              <a:t>23,8 млн грн</a:t>
            </a:r>
            <a:r>
              <a:rPr lang="uk-UA" altLang="x-none" sz="1300" dirty="0">
                <a:solidFill>
                  <a:srgbClr val="0B2641"/>
                </a:solidFill>
                <a:latin typeface="Roboto" panose="02000000000000000000" pitchFamily="2" charset="0"/>
              </a:rPr>
              <a:t>;</a:t>
            </a:r>
            <a:endParaRPr lang="uk-UA" altLang="x-none" sz="1300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uk-UA" altLang="x-none" sz="1300" dirty="0">
                <a:solidFill>
                  <a:srgbClr val="0B2641"/>
                </a:solidFill>
                <a:latin typeface="Roboto" panose="02000000000000000000" pitchFamily="2" charset="0"/>
              </a:rPr>
              <a:t>будівництво та облаштування укриттів – </a:t>
            </a:r>
            <a:r>
              <a:rPr lang="uk-UA" altLang="x-none" sz="1300" b="1" dirty="0">
                <a:solidFill>
                  <a:srgbClr val="0B2641"/>
                </a:solidFill>
                <a:latin typeface="Roboto" panose="02000000000000000000" pitchFamily="2" charset="0"/>
              </a:rPr>
              <a:t>11,1 млн грн;</a:t>
            </a:r>
            <a:endParaRPr lang="uk-UA" altLang="x-none" sz="1300" b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uk-UA" altLang="x-none" sz="1300" dirty="0">
                <a:solidFill>
                  <a:srgbClr val="0B2641"/>
                </a:solidFill>
                <a:latin typeface="Roboto" panose="02000000000000000000" pitchFamily="2" charset="0"/>
              </a:rPr>
              <a:t>формування матеріального резерву – </a:t>
            </a:r>
            <a:r>
              <a:rPr lang="uk-UA" altLang="x-none" sz="1300" b="1" dirty="0">
                <a:solidFill>
                  <a:srgbClr val="0B2641"/>
                </a:solidFill>
                <a:latin typeface="Roboto" panose="02000000000000000000" pitchFamily="2" charset="0"/>
              </a:rPr>
              <a:t>1,3 млн грн;</a:t>
            </a:r>
            <a:endParaRPr lang="uk-UA" altLang="x-none" sz="1300" b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uk-UA" altLang="x-none" sz="1300" dirty="0">
                <a:solidFill>
                  <a:srgbClr val="0B2641"/>
                </a:solidFill>
                <a:latin typeface="Roboto" panose="02000000000000000000" pitchFamily="2" charset="0"/>
              </a:rPr>
              <a:t>транспортні послуги та витрати на перевезення мобілізованих –</a:t>
            </a:r>
            <a:r>
              <a:rPr lang="uk-UA" altLang="x-none" sz="1300" b="1" dirty="0">
                <a:solidFill>
                  <a:srgbClr val="0B2641"/>
                </a:solidFill>
                <a:latin typeface="Roboto" panose="02000000000000000000" pitchFamily="2" charset="0"/>
              </a:rPr>
              <a:t> 3,7 млн грн;</a:t>
            </a:r>
            <a:endParaRPr lang="uk-UA" altLang="x-none" sz="1300" b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uk-UA" altLang="x-none" sz="1300" dirty="0">
                <a:solidFill>
                  <a:srgbClr val="0B2641"/>
                </a:solidFill>
                <a:latin typeface="Roboto" panose="02000000000000000000" pitchFamily="2" charset="0"/>
              </a:rPr>
              <a:t>інші видатки </a:t>
            </a:r>
            <a:r>
              <a:rPr lang="uk-UA" altLang="x-none" sz="1300" b="1" dirty="0">
                <a:solidFill>
                  <a:srgbClr val="0B2641"/>
                </a:solidFill>
                <a:latin typeface="Roboto" panose="02000000000000000000" pitchFamily="2" charset="0"/>
              </a:rPr>
              <a:t>– 25,4 млн грн</a:t>
            </a:r>
            <a:endParaRPr lang="uk-UA" altLang="x-none" sz="1300" b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endParaRPr lang="uk-UA" altLang="x-none" sz="1600" dirty="0">
              <a:latin typeface="Roboto" panose="02000000000000000000" pitchFamily="2" charset="0"/>
            </a:endParaRPr>
          </a:p>
        </p:txBody>
      </p:sp>
      <p:sp>
        <p:nvSpPr>
          <p:cNvPr id="16" name="Прямокутник 25"/>
          <p:cNvSpPr/>
          <p:nvPr/>
        </p:nvSpPr>
        <p:spPr>
          <a:xfrm>
            <a:off x="5707063" y="1231900"/>
            <a:ext cx="3952875" cy="1831975"/>
          </a:xfrm>
          <a:prstGeom prst="rect">
            <a:avLst/>
          </a:prstGeom>
          <a:solidFill>
            <a:srgbClr val="00682F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b="1" dirty="0">
                <a:solidFill>
                  <a:srgbClr val="0B264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Roboto" panose="02000000000000000000" pitchFamily="2" charset="0"/>
              </a:rPr>
              <a:t>Профінансовано всього </a:t>
            </a:r>
            <a:endParaRPr lang="uk-UA" altLang="x-none" b="1" dirty="0">
              <a:solidFill>
                <a:srgbClr val="0B2641"/>
              </a:solidFill>
              <a:effectLst>
                <a:outerShdw blurRad="38100" dist="38100" dir="2700000">
                  <a:srgbClr val="C0C0C0"/>
                </a:outerShdw>
              </a:effectLst>
              <a:latin typeface="Roboto" panose="02000000000000000000" pitchFamily="2" charset="0"/>
            </a:endParaRPr>
          </a:p>
          <a:p>
            <a:pPr lvl="0" algn="ctr" eaLnBrk="1" hangingPunct="1">
              <a:buNone/>
            </a:pPr>
            <a:r>
              <a:rPr lang="uk-UA" altLang="x-none" b="1" dirty="0">
                <a:solidFill>
                  <a:srgbClr val="FF0000"/>
                </a:solidFill>
                <a:latin typeface="Roboto" panose="02000000000000000000" pitchFamily="2" charset="0"/>
              </a:rPr>
              <a:t>192,1 млн грн</a:t>
            </a:r>
            <a:r>
              <a:rPr lang="uk-UA" altLang="x-none" b="1" dirty="0">
                <a:solidFill>
                  <a:srgbClr val="0B2641"/>
                </a:solidFill>
                <a:latin typeface="Roboto" panose="02000000000000000000" pitchFamily="2" charset="0"/>
              </a:rPr>
              <a:t>, </a:t>
            </a:r>
            <a:endParaRPr lang="uk-UA" altLang="x-none" b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eaLnBrk="1" hangingPunct="1">
              <a:buNone/>
            </a:pPr>
            <a:r>
              <a:rPr lang="uk-UA" altLang="x-none" sz="1200" i="1" dirty="0">
                <a:solidFill>
                  <a:srgbClr val="0B2641"/>
                </a:solidFill>
                <a:latin typeface="Roboto" panose="02000000000000000000" pitchFamily="2" charset="0"/>
              </a:rPr>
              <a:t>з них у вигляді субвенції державному бюджету – 165,7 млн грн:</a:t>
            </a:r>
            <a:endParaRPr lang="uk-UA" altLang="x-none" sz="1200" i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eaLnBrk="1" hangingPunct="1">
              <a:buChar char="-"/>
            </a:pPr>
            <a:r>
              <a:rPr lang="uk-UA" altLang="x-none" sz="1200" i="1" dirty="0">
                <a:solidFill>
                  <a:srgbClr val="0B2641"/>
                </a:solidFill>
                <a:latin typeface="Roboto" panose="02000000000000000000" pitchFamily="2" charset="0"/>
              </a:rPr>
              <a:t>на утримання військових частин – 143,5 млн грн</a:t>
            </a:r>
            <a:r>
              <a:rPr lang="uk-UA" altLang="x-none" sz="1400" b="1" dirty="0">
                <a:solidFill>
                  <a:srgbClr val="0B2641"/>
                </a:solidFill>
                <a:latin typeface="Roboto" panose="02000000000000000000" pitchFamily="2" charset="0"/>
              </a:rPr>
              <a:t>;</a:t>
            </a:r>
            <a:endParaRPr lang="uk-UA" altLang="x-none" sz="1400" b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eaLnBrk="1" hangingPunct="1">
              <a:buChar char="-"/>
            </a:pPr>
            <a:r>
              <a:rPr lang="uk-UA" altLang="x-none" sz="1200" i="1" dirty="0">
                <a:solidFill>
                  <a:srgbClr val="0B2641"/>
                </a:solidFill>
                <a:latin typeface="Roboto" panose="02000000000000000000" pitchFamily="2" charset="0"/>
              </a:rPr>
              <a:t> правоохоронних органів та ДСНС – 22,2 млн грн</a:t>
            </a:r>
            <a:endParaRPr lang="uk-UA" altLang="x-none" sz="1200" i="1" dirty="0">
              <a:solidFill>
                <a:srgbClr val="0B2641"/>
              </a:solidFill>
              <a:latin typeface="Roboto" panose="02000000000000000000" pitchFamily="2" charset="0"/>
            </a:endParaRPr>
          </a:p>
          <a:p>
            <a:pPr lvl="0" eaLnBrk="1" hangingPunct="1">
              <a:buNone/>
            </a:pPr>
            <a:r>
              <a:rPr lang="uk-UA" altLang="x-none" sz="1600" b="1" dirty="0">
                <a:latin typeface="Roboto" panose="02000000000000000000" pitchFamily="2" charset="0"/>
              </a:rPr>
              <a:t> </a:t>
            </a:r>
            <a:endParaRPr lang="uk-UA" altLang="x-none" sz="1600" b="1" dirty="0">
              <a:latin typeface="Roboto" panose="02000000000000000000" pitchFamily="2" charset="0"/>
            </a:endParaRPr>
          </a:p>
        </p:txBody>
      </p:sp>
      <p:pic>
        <p:nvPicPr>
          <p:cNvPr id="290827" name="Picture 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99663" y="4951413"/>
            <a:ext cx="2011362" cy="1460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0828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9413" y="171450"/>
            <a:ext cx="1138237" cy="1055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" name="Прямокутник: округлені кути 57"/>
          <p:cNvSpPr/>
          <p:nvPr/>
        </p:nvSpPr>
        <p:spPr>
          <a:xfrm>
            <a:off x="3074988" y="2441575"/>
            <a:ext cx="2733675" cy="157163"/>
          </a:xfrm>
          <a:prstGeom prst="roundRect">
            <a:avLst>
              <a:gd name="adj" fmla="val 0"/>
            </a:avLst>
          </a:prstGeom>
          <a:solidFill>
            <a:schemeClr val="accent4">
              <a:lumMod val="20000"/>
              <a:lumOff val="8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5558" name="Google Shape;195;g324ce0323ac_0_813"/>
          <p:cNvSpPr txBox="1">
            <a:spLocks noChangeArrowheads="1"/>
          </p:cNvSpPr>
          <p:nvPr/>
        </p:nvSpPr>
        <p:spPr bwMode="auto">
          <a:xfrm>
            <a:off x="195263" y="187325"/>
            <a:ext cx="11790363" cy="431800"/>
          </a:xfrm>
          <a:prstGeom prst="rect">
            <a:avLst/>
          </a:prstGeom>
          <a:noFill/>
          <a:ln>
            <a:noFill/>
          </a:ln>
        </p:spPr>
        <p:txBody>
          <a:bodyPr lIns="60950" tIns="30450" rIns="60950" bIns="3045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1" i="0" u="none" strike="noStrike" kern="1200" cap="none" spc="0" normalizeH="0" baseline="0" noProof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  <a:sym typeface="Trebuchet MS" panose="020B0603020202020204" pitchFamily="34" charset="0"/>
              </a:rPr>
              <a:t>Підтримка</a:t>
            </a:r>
            <a:r>
              <a:rPr kumimoji="0" lang="uk-UA" altLang="uk-UA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  <a:sym typeface="Trebuchet MS" panose="020B0603020202020204" pitchFamily="34" charset="0"/>
              </a:rPr>
              <a:t> </a:t>
            </a:r>
            <a:r>
              <a:rPr kumimoji="0" lang="uk-UA" altLang="uk-UA" sz="2000" b="1" i="0" u="none" strike="noStrike" kern="1200" cap="none" spc="0" normalizeH="0" baseline="0" noProof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  <a:sym typeface="Trebuchet MS" panose="020B0603020202020204" pitchFamily="34" charset="0"/>
              </a:rPr>
              <a:t>Збройних Сил України, інших сил безпеки та оборони </a:t>
            </a:r>
            <a:endParaRPr kumimoji="0" lang="uk-UA" altLang="uk-UA" sz="2000" b="1" i="0" u="none" strike="noStrike" kern="1200" cap="none" spc="0" normalizeH="0" baseline="0" noProof="0">
              <a:ln>
                <a:noFill/>
              </a:ln>
              <a:solidFill>
                <a:srgbClr val="00682F"/>
              </a:solidFill>
              <a:effectLst/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Batang" panose="02030600000101010101" pitchFamily="18" charset="-127"/>
              <a:sym typeface="Calibri" panose="020F0502020204030204" pitchFamily="34" charset="0"/>
            </a:endParaRPr>
          </a:p>
        </p:txBody>
      </p:sp>
      <p:cxnSp>
        <p:nvCxnSpPr>
          <p:cNvPr id="292868" name="Google Shape;649;g324ce0323ac_0_1524"/>
          <p:cNvCxnSpPr/>
          <p:nvPr/>
        </p:nvCxnSpPr>
        <p:spPr>
          <a:xfrm>
            <a:off x="3802063" y="1203325"/>
            <a:ext cx="0" cy="1520825"/>
          </a:xfrm>
          <a:prstGeom prst="straightConnector1">
            <a:avLst/>
          </a:prstGeom>
          <a:ln w="19050" cap="flat" cmpd="sng">
            <a:solidFill>
              <a:schemeClr val="tx2"/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292869" name="Google Shape;649;g324ce0323ac_0_1524"/>
          <p:cNvCxnSpPr/>
          <p:nvPr/>
        </p:nvCxnSpPr>
        <p:spPr>
          <a:xfrm>
            <a:off x="7410450" y="1203325"/>
            <a:ext cx="0" cy="1520825"/>
          </a:xfrm>
          <a:prstGeom prst="straightConnector1">
            <a:avLst/>
          </a:prstGeom>
          <a:ln w="19050" cap="flat" cmpd="sng">
            <a:solidFill>
              <a:schemeClr val="tx2"/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292870" name="AutoShape 31" descr="3d людина холдингу знак оклику картинки, стокові 3d людина холдингу знак  оклику фотографії, зображення | Скачати з DepositPhotos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uk-UA" altLang="uk-UA" sz="1800" dirty="0">
              <a:latin typeface="Roboto" panose="02000000000000000000" pitchFamily="2" charset="0"/>
              <a:ea typeface="Arial" panose="020B0604020202020204" pitchFamily="34" charset="0"/>
            </a:endParaRPr>
          </a:p>
        </p:txBody>
      </p:sp>
      <p:sp>
        <p:nvSpPr>
          <p:cNvPr id="25" name="Rectangle: Rounded Corners 15"/>
          <p:cNvSpPr/>
          <p:nvPr/>
        </p:nvSpPr>
        <p:spPr>
          <a:xfrm>
            <a:off x="3892021" y="2040467"/>
            <a:ext cx="3377670" cy="4748869"/>
          </a:xfrm>
          <a:prstGeom prst="roundRect">
            <a:avLst>
              <a:gd name="adj" fmla="val 16667"/>
            </a:avLst>
          </a:prstGeom>
          <a:solidFill>
            <a:srgbClr val="00682F"/>
          </a:solidFill>
          <a:ln w="28575">
            <a:noFill/>
          </a:ln>
          <a:effectLst>
            <a:glow>
              <a:schemeClr val="bg1"/>
            </a:glow>
            <a:reflection blurRad="63500"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Обласний бюджет – 5000,0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Клішковецький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Усть-</a:t>
            </a: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Путильський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150,0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Магальський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Юрковецький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Новоселицький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міський – 200,0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Веренчанський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- 50,0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Кам’янецький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30,0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Петрівецький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2872" name="Google Shape;208;g324ce0323ac_0_813"/>
          <p:cNvSpPr txBox="1"/>
          <p:nvPr/>
        </p:nvSpPr>
        <p:spPr>
          <a:xfrm>
            <a:off x="638175" y="795338"/>
            <a:ext cx="2819400" cy="895350"/>
          </a:xfrm>
          <a:prstGeom prst="rect">
            <a:avLst/>
          </a:prstGeom>
          <a:noFill/>
          <a:ln w="9525">
            <a:noFill/>
          </a:ln>
        </p:spPr>
        <p:txBody>
          <a:bodyPr lIns="60950" tIns="30450" rIns="60950" bIns="3045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uk-UA" altLang="uk-UA" sz="1400" b="1" dirty="0">
                <a:solidFill>
                  <a:srgbClr val="00682F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Trebuchet MS" panose="020B0603020202020204" pitchFamily="34" charset="0"/>
              </a:rPr>
              <a:t>Передбачені кошти місцевих бюджетів на підтримку військової частини А4576</a:t>
            </a:r>
            <a:endParaRPr lang="uk-UA" altLang="uk-UA" sz="1400" b="1" dirty="0">
              <a:solidFill>
                <a:srgbClr val="00682F"/>
              </a:solidFill>
              <a:latin typeface="Times New Roman" panose="02020603050405020304" pitchFamily="18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Trebuchet MS" panose="020B0603020202020204" pitchFamily="34" charset="0"/>
              </a:rPr>
              <a:t> </a:t>
            </a:r>
            <a:endParaRPr lang="uk-UA" altLang="uk-UA" sz="12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92873" name="Google Shape;208;g324ce0323ac_0_813"/>
          <p:cNvSpPr txBox="1"/>
          <p:nvPr/>
        </p:nvSpPr>
        <p:spPr>
          <a:xfrm>
            <a:off x="4113213" y="795338"/>
            <a:ext cx="2935287" cy="892175"/>
          </a:xfrm>
          <a:prstGeom prst="rect">
            <a:avLst/>
          </a:prstGeom>
          <a:noFill/>
          <a:ln w="9525">
            <a:noFill/>
          </a:ln>
        </p:spPr>
        <p:txBody>
          <a:bodyPr lIns="60950" tIns="30450" rIns="60950" bIns="3045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uk-UA" altLang="uk-UA" sz="1400" b="1" dirty="0">
                <a:solidFill>
                  <a:srgbClr val="00682F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Trebuchet MS" panose="020B0603020202020204" pitchFamily="34" charset="0"/>
              </a:rPr>
              <a:t>Передбачені кошти місцевих бюджетів на підтримку військової частини А1028</a:t>
            </a:r>
            <a:endParaRPr lang="uk-UA" altLang="uk-UA" sz="1400" b="1" dirty="0">
              <a:solidFill>
                <a:srgbClr val="00682F"/>
              </a:solidFill>
              <a:latin typeface="Times New Roman" panose="02020603050405020304" pitchFamily="18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Trebuchet MS" panose="020B0603020202020204" pitchFamily="34" charset="0"/>
              </a:rPr>
              <a:t> </a:t>
            </a:r>
            <a:endParaRPr lang="uk-UA" altLang="uk-UA" sz="12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92874" name="Google Shape;208;g324ce0323ac_0_813"/>
          <p:cNvSpPr txBox="1"/>
          <p:nvPr/>
        </p:nvSpPr>
        <p:spPr>
          <a:xfrm>
            <a:off x="7767638" y="836613"/>
            <a:ext cx="3317875" cy="892175"/>
          </a:xfrm>
          <a:prstGeom prst="rect">
            <a:avLst/>
          </a:prstGeom>
          <a:noFill/>
          <a:ln w="9525">
            <a:noFill/>
          </a:ln>
        </p:spPr>
        <p:txBody>
          <a:bodyPr lIns="60950" tIns="30450" rIns="60950" bIns="3045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uk-UA" altLang="uk-UA" sz="1400" b="1" dirty="0">
                <a:solidFill>
                  <a:srgbClr val="00682F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Trebuchet MS" panose="020B0603020202020204" pitchFamily="34" charset="0"/>
              </a:rPr>
              <a:t>Передбачені кошти місцевих бюджетів на встановлення веж та закупілю БАК</a:t>
            </a:r>
            <a:endParaRPr lang="uk-UA" altLang="uk-UA" sz="1400" b="1" dirty="0">
              <a:solidFill>
                <a:srgbClr val="00682F"/>
              </a:solidFill>
              <a:latin typeface="Times New Roman" panose="02020603050405020304" pitchFamily="18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endParaRPr lang="uk-UA" altLang="uk-UA" sz="1400" b="1" dirty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  <a:sym typeface="Trebuchet MS" panose="020B0603020202020204" pitchFamily="34" charset="0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Trebuchet MS" panose="020B0603020202020204" pitchFamily="34" charset="0"/>
              </a:rPr>
              <a:t> </a:t>
            </a:r>
            <a:endParaRPr lang="uk-UA" altLang="uk-UA" sz="12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1" name="Rectangle: Rounded Corners 15"/>
          <p:cNvSpPr/>
          <p:nvPr/>
        </p:nvSpPr>
        <p:spPr>
          <a:xfrm>
            <a:off x="7562543" y="1854200"/>
            <a:ext cx="3726475" cy="4926542"/>
          </a:xfrm>
          <a:prstGeom prst="roundRect">
            <a:avLst>
              <a:gd name="adj" fmla="val 16667"/>
            </a:avLst>
          </a:prstGeom>
          <a:solidFill>
            <a:srgbClr val="00682F"/>
          </a:solidFill>
          <a:ln w="28575">
            <a:noFill/>
          </a:ln>
          <a:effectLst>
            <a:glow>
              <a:schemeClr val="bg1"/>
            </a:glow>
            <a:reflection blurRad="63500"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Вашковецький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міський – 50,0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Великокучурівський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- 200,0 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Волоківський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Вікнянський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- 100,0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Глибоцький селищний – 500,0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Недобоївський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150,0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Вашківецький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Горішньошировецький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Заставнівський міський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Кадубовецький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50,0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Кам’янський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Кіцманський міський – 200,0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Клішковецький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Красноїльський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селищний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Мамаївський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50,0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Петровецький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Сторожинецький міський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Тарашанський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50,0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Топорівський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150,0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Чудейський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Хотинський міський – 100,0 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Новодністровський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міський 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Брусницький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50,0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Веренчанський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</a:t>
            </a:r>
            <a:r>
              <a:rPr kumimoji="0" lang="uk-UA" sz="12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100,0</a:t>
            </a:r>
            <a:endParaRPr kumimoji="0" lang="uk-UA" sz="1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2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Юрковецький</a:t>
            </a:r>
            <a:r>
              <a:rPr kumimoji="0" lang="uk-UA" sz="1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460375" y="1486429"/>
            <a:ext cx="3171825" cy="4683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0" stA="4500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5431,3 тис. грн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4113212" y="1495425"/>
            <a:ext cx="3167063" cy="4683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0" stA="4500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5830,0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тис. грн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Прямокутник 22"/>
          <p:cNvSpPr/>
          <p:nvPr/>
        </p:nvSpPr>
        <p:spPr>
          <a:xfrm flipH="1">
            <a:off x="7766842" y="1271586"/>
            <a:ext cx="3235325" cy="457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0" stA="4500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2950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тис. грн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15"/>
          <p:cNvSpPr/>
          <p:nvPr/>
        </p:nvSpPr>
        <p:spPr>
          <a:xfrm>
            <a:off x="225973" y="2040467"/>
            <a:ext cx="3457026" cy="4770602"/>
          </a:xfrm>
          <a:prstGeom prst="roundRect">
            <a:avLst>
              <a:gd name="adj" fmla="val 16667"/>
            </a:avLst>
          </a:prstGeom>
          <a:solidFill>
            <a:srgbClr val="00682F"/>
          </a:solidFill>
          <a:ln w="28575">
            <a:noFill/>
          </a:ln>
          <a:effectLst>
            <a:glow>
              <a:schemeClr val="bg1"/>
            </a:glow>
            <a:outerShdw blurRad="38100" dist="50800"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Обласний бюджет – 2000,0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Волоківський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Рукшинський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Усть-</a:t>
            </a: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Путильський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150,0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Сторожинецька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міська – 200,0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Красноїльський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селищний 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Тереблеченський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200,0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Чудейський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200,0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Мамаївський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Кіцманський міський – 200,0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Юрковецький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Новоселицький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міський – 200,0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Герцаївський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Заставнівський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міський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Ванчиковецька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сільська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Сучевенський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131,3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Кадубовецький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Веренчанська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сільська – 50,0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Кам’янський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сільський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Кельменецька</a:t>
            </a: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селищна – 100,0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Чернівецький міський – 1000,0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uk-UA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2880" name="Рисунок 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85513" y="111125"/>
            <a:ext cx="1001712" cy="1055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49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4838" y="325438"/>
            <a:ext cx="11331575" cy="368300"/>
          </a:xfrm>
          <a:ln/>
        </p:spPr>
        <p:txBody>
          <a:bodyPr vert="horz" wrap="square" lIns="91440" tIns="45720" rIns="91440" bIns="45720" anchor="ctr" anchorCtr="0">
            <a:spAutoFit/>
          </a:bodyPr>
          <a:p>
            <a:pPr algn="l">
              <a:lnSpc>
                <a:spcPct val="90000"/>
              </a:lnSpc>
            </a:pPr>
            <a:r>
              <a:rPr lang="uk-UA" altLang="uk-UA" sz="2000" b="1" dirty="0">
                <a:solidFill>
                  <a:srgbClr val="00682F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КРЕДИТОРСЬКА ЗАБОРГОВАНІСТЬ (у порівнянні з початком 202</a:t>
            </a:r>
            <a:r>
              <a:rPr lang="en-US" altLang="uk-UA" sz="2000" b="1" dirty="0">
                <a:solidFill>
                  <a:srgbClr val="00682F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6</a:t>
            </a:r>
            <a:r>
              <a:rPr lang="uk-UA" altLang="uk-UA" sz="2000" b="1" dirty="0">
                <a:solidFill>
                  <a:srgbClr val="00682F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 року)</a:t>
            </a:r>
            <a:endParaRPr lang="uk-UA" altLang="uk-UA" sz="2000" b="1" dirty="0">
              <a:solidFill>
                <a:srgbClr val="00682F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294915" name="Місце для тексту 2"/>
          <p:cNvSpPr>
            <a:spLocks noGrp="1"/>
          </p:cNvSpPr>
          <p:nvPr>
            <p:ph type="body" sz="quarter" idx="11" hasCustomPrompt="1"/>
          </p:nvPr>
        </p:nvSpPr>
        <p:spPr>
          <a:xfrm>
            <a:off x="627063" y="727075"/>
            <a:ext cx="6858000" cy="439738"/>
          </a:xfrm>
          <a:ln/>
        </p:spPr>
        <p:txBody>
          <a:bodyPr vert="horz" wrap="square" lIns="91440" tIns="45720" rIns="91440" bIns="45720" anchor="t" anchorCtr="0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uk-UA" altLang="uk-UA" sz="2000" b="1" kern="1200" dirty="0">
                <a:solidFill>
                  <a:srgbClr val="00682F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n-cs"/>
              </a:rPr>
              <a:t>місцеві бюджети</a:t>
            </a:r>
            <a:endParaRPr lang="uk-UA" altLang="uk-UA" sz="2000" b="1" kern="1200" dirty="0">
              <a:solidFill>
                <a:srgbClr val="00682F"/>
              </a:solidFill>
              <a:latin typeface="Times New Roman" panose="02020603050405020304" pitchFamily="18" charset="0"/>
              <a:ea typeface="Batang" panose="02030600000101010101" pitchFamily="18" charset="-127"/>
              <a:cs typeface="+mn-cs"/>
            </a:endParaRPr>
          </a:p>
        </p:txBody>
      </p:sp>
      <p:graphicFrame>
        <p:nvGraphicFramePr>
          <p:cNvPr id="294916" name="Діаграма 7"/>
          <p:cNvGraphicFramePr/>
          <p:nvPr/>
        </p:nvGraphicFramePr>
        <p:xfrm>
          <a:off x="3327400" y="2401888"/>
          <a:ext cx="5722938" cy="31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1" imgW="5983605" imgH="3329305" progId="Excel.Sheet.8">
                  <p:embed/>
                </p:oleObj>
              </mc:Choice>
              <mc:Fallback>
                <p:oleObj name="" r:id="rId1" imgW="5983605" imgH="3329305" progId="Excel.Sheet.8">
                  <p:embed/>
                  <p:pic>
                    <p:nvPicPr>
                      <p:cNvPr id="0" name="Изображение 308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327400" y="2401888"/>
                        <a:ext cx="5722938" cy="3175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кутник: округлені кути 9"/>
          <p:cNvSpPr/>
          <p:nvPr/>
        </p:nvSpPr>
        <p:spPr>
          <a:xfrm>
            <a:off x="188913" y="1535807"/>
            <a:ext cx="2374900" cy="790575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Освіта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35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475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,0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(+31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32,6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Прямокутник: округлені кути 10"/>
          <p:cNvSpPr/>
          <p:nvPr/>
        </p:nvSpPr>
        <p:spPr>
          <a:xfrm>
            <a:off x="188913" y="2442269"/>
            <a:ext cx="2376487" cy="790575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Охорона здоров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439,1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(+11 </a:t>
            </a:r>
            <a:r>
              <a:rPr kumimoji="0" lang="uk-UA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439,1 тис.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кутник: округлені кути 11"/>
          <p:cNvSpPr/>
          <p:nvPr/>
        </p:nvSpPr>
        <p:spPr>
          <a:xfrm>
            <a:off x="193674" y="3312696"/>
            <a:ext cx="2376489" cy="778041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Соціальний захист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1 37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(+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1 20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1449" y="1696144"/>
            <a:ext cx="1014414" cy="442913"/>
          </a:xfrm>
          <a:prstGeom prst="roundRect">
            <a:avLst/>
          </a:prstGeom>
          <a:solidFill>
            <a:srgbClr val="00682F">
              <a:alpha val="24000"/>
            </a:srgbClr>
          </a:solidFill>
          <a:effectLst>
            <a:glow>
              <a:schemeClr val="accent1"/>
            </a:glow>
            <a:outerShdw sx="1000" sy="1000" algn="t" rotWithShape="0">
              <a:prstClr val="black"/>
            </a:outerShdw>
            <a:softEdge rad="0"/>
          </a:effectLst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65,</a:t>
            </a:r>
            <a:r>
              <a:rPr kumimoji="0" lang="uk-UA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6 % </a:t>
            </a:r>
            <a:endParaRPr kumimoji="0" lang="uk-UA" sz="2000" kern="1200" cap="none" spc="0" normalizeH="0" baseline="0" noProof="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11449" y="2629594"/>
            <a:ext cx="1014414" cy="442913"/>
          </a:xfrm>
          <a:prstGeom prst="roundRect">
            <a:avLst/>
          </a:prstGeom>
          <a:solidFill>
            <a:srgbClr val="00682F">
              <a:alpha val="24000"/>
            </a:srgbClr>
          </a:solidFill>
          <a:effectLst>
            <a:glow>
              <a:schemeClr val="accent1"/>
            </a:glow>
            <a:outerShdw sx="1000" sy="1000" algn="t" rotWithShape="0">
              <a:prstClr val="black"/>
            </a:outerShdw>
            <a:softEdge rad="0"/>
          </a:effectLst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uk-UA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21,2 % </a:t>
            </a:r>
            <a:endParaRPr kumimoji="0" lang="uk-UA" sz="2000" kern="1200" cap="none" spc="0" normalizeH="0" baseline="0" noProof="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09862" y="3518594"/>
            <a:ext cx="1014413" cy="442913"/>
          </a:xfrm>
          <a:prstGeom prst="roundRect">
            <a:avLst/>
          </a:prstGeom>
          <a:solidFill>
            <a:srgbClr val="00682F">
              <a:alpha val="24000"/>
            </a:srgbClr>
          </a:solidFill>
          <a:effectLst>
            <a:glow>
              <a:schemeClr val="accent1"/>
            </a:glow>
            <a:outerShdw sx="1000" sy="1000" algn="t" rotWithShape="0">
              <a:prstClr val="black"/>
            </a:outerShdw>
            <a:softEdge rad="0"/>
          </a:effectLst>
        </p:spPr>
        <p:txBody>
          <a:bodyPr>
            <a:spAutoFit/>
          </a:bodyPr>
          <a:lstStyle>
            <a:defPPr>
              <a:defRPr lang="en-US"/>
            </a:defPPr>
            <a:lvl1pPr algn="ctr" eaLnBrk="0" hangingPunct="0">
              <a:defRPr sz="200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,5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%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Прямокутник: округлені кути 22"/>
          <p:cNvSpPr/>
          <p:nvPr/>
        </p:nvSpPr>
        <p:spPr>
          <a:xfrm>
            <a:off x="9729788" y="1521581"/>
            <a:ext cx="2374900" cy="792163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Освіта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08,1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(+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7,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Прямокутник: округлені кути 23"/>
          <p:cNvSpPr/>
          <p:nvPr/>
        </p:nvSpPr>
        <p:spPr>
          <a:xfrm>
            <a:off x="9729788" y="2518729"/>
            <a:ext cx="2374900" cy="792162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Охорона здоров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879,1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(+879,1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Прямокутник: округлені кути 24"/>
          <p:cNvSpPr/>
          <p:nvPr/>
        </p:nvSpPr>
        <p:spPr>
          <a:xfrm>
            <a:off x="9729788" y="3489908"/>
            <a:ext cx="2374900" cy="792163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Соціальний захист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65,0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(+65,0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623300" y="1692275"/>
            <a:ext cx="1014413" cy="442913"/>
          </a:xfrm>
          <a:prstGeom prst="roundRect">
            <a:avLst/>
          </a:prstGeom>
          <a:solidFill>
            <a:srgbClr val="00682F">
              <a:alpha val="24000"/>
            </a:srgbClr>
          </a:solidFill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1,</a:t>
            </a:r>
            <a:r>
              <a:rPr kumimoji="0" lang="uk-UA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5 % </a:t>
            </a:r>
            <a:endParaRPr kumimoji="0" lang="uk-UA" sz="2000" kern="1200" cap="none" spc="0" normalizeH="0" baseline="0" noProof="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618538" y="2682875"/>
            <a:ext cx="1014413" cy="442913"/>
          </a:xfrm>
          <a:prstGeom prst="roundRect">
            <a:avLst/>
          </a:prstGeom>
          <a:solidFill>
            <a:srgbClr val="00682F">
              <a:alpha val="24000"/>
            </a:srgbClr>
          </a:solidFill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uk-UA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4,4 % </a:t>
            </a:r>
            <a:endParaRPr kumimoji="0" lang="uk-UA" sz="2000" kern="1200" cap="none" spc="0" normalizeH="0" baseline="0" noProof="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618538" y="3675063"/>
            <a:ext cx="1014413" cy="442913"/>
          </a:xfrm>
          <a:prstGeom prst="roundRect">
            <a:avLst/>
          </a:prstGeom>
          <a:solidFill>
            <a:srgbClr val="00682F">
              <a:alpha val="24000"/>
            </a:srgbClr>
          </a:solidFill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uk-UA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0,3 % </a:t>
            </a:r>
            <a:endParaRPr kumimoji="0" lang="uk-UA" sz="2000" kern="1200" cap="none" spc="0" normalizeH="0" baseline="0" noProof="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Прямокутник: округлені кути 9"/>
          <p:cNvSpPr/>
          <p:nvPr/>
        </p:nvSpPr>
        <p:spPr>
          <a:xfrm>
            <a:off x="193674" y="4140894"/>
            <a:ext cx="2376489" cy="792163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Культура і мистецтво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407,1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(+21,0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Прямокутник: округлені кути 9"/>
          <p:cNvSpPr/>
          <p:nvPr/>
        </p:nvSpPr>
        <p:spPr>
          <a:xfrm>
            <a:off x="256674" y="5735054"/>
            <a:ext cx="2382252" cy="697832"/>
          </a:xfrm>
          <a:prstGeom prst="roundRect">
            <a:avLst>
              <a:gd name="adj" fmla="val 50000"/>
            </a:avLst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Інші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(-152,0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Прямокутник: округлені кути 9"/>
          <p:cNvSpPr/>
          <p:nvPr/>
        </p:nvSpPr>
        <p:spPr>
          <a:xfrm>
            <a:off x="9729788" y="4443650"/>
            <a:ext cx="2374900" cy="1037070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Капітальне будівництво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рахунок грантових коштів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17 693,7 тис. 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(-7 784,7 тис. грн)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09862" y="4442518"/>
            <a:ext cx="1016001" cy="442914"/>
          </a:xfrm>
          <a:prstGeom prst="roundRect">
            <a:avLst/>
          </a:prstGeom>
          <a:solidFill>
            <a:srgbClr val="00682F">
              <a:alpha val="24000"/>
            </a:srgbClr>
          </a:solidFill>
          <a:effectLst>
            <a:glow>
              <a:schemeClr val="accent1"/>
            </a:glow>
            <a:outerShdw sx="1000" sy="1000" algn="t" rotWithShape="0">
              <a:prstClr val="black"/>
            </a:outerShdw>
            <a:softEdge rad="0"/>
          </a:effectLst>
        </p:spPr>
        <p:txBody>
          <a:bodyPr>
            <a:spAutoFit/>
          </a:bodyPr>
          <a:lstStyle>
            <a:defPPr>
              <a:defRPr lang="en-US"/>
            </a:defPPr>
            <a:lvl1pPr algn="ctr" eaLnBrk="0" hangingPunct="0">
              <a:defRPr sz="200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8 % 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714625" y="5196582"/>
            <a:ext cx="1014413" cy="442912"/>
          </a:xfrm>
          <a:prstGeom prst="roundRect">
            <a:avLst/>
          </a:prstGeom>
          <a:solidFill>
            <a:srgbClr val="00682F">
              <a:alpha val="24000"/>
            </a:srgbClr>
          </a:solidFill>
          <a:effectLst>
            <a:glow>
              <a:schemeClr val="accent1"/>
            </a:glow>
            <a:outerShdw sx="1000" sy="1000" algn="t" rotWithShape="0">
              <a:prstClr val="black"/>
            </a:outerShdw>
            <a:softEdge rad="0"/>
          </a:effectLst>
        </p:spPr>
        <p:txBody>
          <a:bodyPr>
            <a:spAutoFit/>
          </a:bodyPr>
          <a:lstStyle>
            <a:defPPr>
              <a:defRPr lang="en-US"/>
            </a:defPPr>
            <a:lvl1pPr algn="ctr" eaLnBrk="0" hangingPunct="0">
              <a:defRPr sz="200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3 % 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618538" y="4700588"/>
            <a:ext cx="1014413" cy="442913"/>
          </a:xfrm>
          <a:prstGeom prst="roundRect">
            <a:avLst/>
          </a:prstGeom>
          <a:solidFill>
            <a:srgbClr val="00682F">
              <a:alpha val="24000"/>
            </a:srgbClr>
          </a:solidFill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uk-UA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88,7 % </a:t>
            </a:r>
            <a:endParaRPr kumimoji="0" lang="uk-UA" sz="2000" kern="1200" cap="none" spc="0" normalizeH="0" baseline="0" noProof="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7" name="Выноска со стрелкой вниз 56"/>
          <p:cNvSpPr/>
          <p:nvPr/>
        </p:nvSpPr>
        <p:spPr>
          <a:xfrm>
            <a:off x="4130675" y="1195388"/>
            <a:ext cx="3643313" cy="1593850"/>
          </a:xfrm>
          <a:prstGeom prst="downArrowCallout">
            <a:avLst/>
          </a:prstGeom>
          <a:solidFill>
            <a:srgbClr val="00682F">
              <a:alpha val="49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uk-UA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73 980,0 </a:t>
            </a:r>
            <a:r>
              <a:rPr lang="uk-UA" altLang="x-none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</a:t>
            </a:r>
            <a:endParaRPr lang="uk-UA" altLang="x-none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altLang="x-none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(+ 39 458,5 тис. грн)</a:t>
            </a:r>
            <a:endParaRPr lang="uk-UA" altLang="x-none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3725863" y="1916113"/>
            <a:ext cx="1069975" cy="995363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3725863" y="2849563"/>
            <a:ext cx="604838" cy="390525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3724275" y="3738563"/>
            <a:ext cx="366713" cy="1588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3725863" y="4505325"/>
            <a:ext cx="398463" cy="157163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3729038" y="4821238"/>
            <a:ext cx="650875" cy="595313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endCxn id="28" idx="1"/>
          </p:cNvCxnSpPr>
          <p:nvPr/>
        </p:nvCxnSpPr>
        <p:spPr>
          <a:xfrm flipV="1">
            <a:off x="8137525" y="2905125"/>
            <a:ext cx="481013" cy="484188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endCxn id="29" idx="1"/>
          </p:cNvCxnSpPr>
          <p:nvPr/>
        </p:nvCxnSpPr>
        <p:spPr>
          <a:xfrm flipV="1">
            <a:off x="8435975" y="3897313"/>
            <a:ext cx="182563" cy="52388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>
            <a:endCxn id="55" idx="1"/>
          </p:cNvCxnSpPr>
          <p:nvPr/>
        </p:nvCxnSpPr>
        <p:spPr>
          <a:xfrm>
            <a:off x="8312150" y="4632325"/>
            <a:ext cx="306388" cy="290513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7" name="Прямокутник: округлені кути 9"/>
          <p:cNvSpPr/>
          <p:nvPr/>
        </p:nvSpPr>
        <p:spPr>
          <a:xfrm>
            <a:off x="9729788" y="5626301"/>
            <a:ext cx="2374900" cy="792162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Інші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1 005,6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(-565,0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16950" y="5897563"/>
            <a:ext cx="1016000" cy="442913"/>
          </a:xfrm>
          <a:prstGeom prst="roundRect">
            <a:avLst/>
          </a:prstGeom>
          <a:solidFill>
            <a:srgbClr val="00682F">
              <a:alpha val="24000"/>
            </a:srgbClr>
          </a:solidFill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uk-UA" sz="2000" kern="1200" cap="none" spc="0" normalizeH="0" baseline="0" noProof="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5,1 % </a:t>
            </a:r>
            <a:endParaRPr kumimoji="0" lang="uk-UA" sz="2000" kern="1200" cap="none" spc="0" normalizeH="0" baseline="0" noProof="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1" name="Прямая соединительная линия 40"/>
          <p:cNvCxnSpPr>
            <a:endCxn id="38" idx="1"/>
          </p:cNvCxnSpPr>
          <p:nvPr/>
        </p:nvCxnSpPr>
        <p:spPr>
          <a:xfrm>
            <a:off x="7812088" y="4852988"/>
            <a:ext cx="804863" cy="1266825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 rot="10800000" flipV="1">
            <a:off x="2709862" y="5876151"/>
            <a:ext cx="1016001" cy="442674"/>
          </a:xfrm>
          <a:prstGeom prst="roundRect">
            <a:avLst/>
          </a:prstGeom>
          <a:solidFill>
            <a:srgbClr val="00682F">
              <a:alpha val="24000"/>
            </a:srgbClr>
          </a:solidFill>
          <a:effectLst>
            <a:glow>
              <a:schemeClr val="accent1"/>
            </a:glow>
            <a:outerShdw sx="1000" sy="1000" algn="t" rotWithShape="0">
              <a:prstClr val="black"/>
            </a:outerShdw>
            <a:softEdge rad="0"/>
          </a:effectLst>
        </p:spPr>
        <p:txBody>
          <a:bodyPr>
            <a:spAutoFit/>
          </a:bodyPr>
          <a:lstStyle>
            <a:defPPr>
              <a:defRPr lang="en-US"/>
            </a:defPPr>
            <a:lvl1pPr algn="ctr" eaLnBrk="0" hangingPunct="0">
              <a:defRPr sz="200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2,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6 % 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3698875" y="5056188"/>
            <a:ext cx="1068388" cy="1014413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6" name="Прямокутник: округлені кути 9"/>
          <p:cNvSpPr/>
          <p:nvPr/>
        </p:nvSpPr>
        <p:spPr>
          <a:xfrm>
            <a:off x="232610" y="4957011"/>
            <a:ext cx="2350169" cy="745958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Державне управління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935,9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(+2 994,6 тис.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грн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541838" y="5426075"/>
            <a:ext cx="3678238" cy="1182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4963" name="Прямоугольник 57"/>
          <p:cNvSpPr/>
          <p:nvPr/>
        </p:nvSpPr>
        <p:spPr>
          <a:xfrm>
            <a:off x="4541838" y="5549900"/>
            <a:ext cx="3687762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т. ч.: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заробітна плата з нарахуваннями – 36 008,9 тис. грн;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оплата ком.послуг та енергоносіїв – 10 644,0 тис. грн;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оплата продуктів харчування – 1 765,2 тис. грн;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оплата товарів і послуг – 1 968,4 тис. грн;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оплата інших видатків – 3 642,0 тис. грн.</a:t>
            </a:r>
            <a:endParaRPr lang="uk-UA" alt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5297488" y="4224338"/>
            <a:ext cx="0" cy="1212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83"/>
          <p:cNvCxnSpPr>
            <a:endCxn id="27" idx="1"/>
          </p:cNvCxnSpPr>
          <p:nvPr/>
        </p:nvCxnSpPr>
        <p:spPr>
          <a:xfrm flipV="1">
            <a:off x="7812088" y="1914525"/>
            <a:ext cx="811213" cy="1285875"/>
          </a:xfrm>
          <a:prstGeom prst="line">
            <a:avLst/>
          </a:prstGeom>
          <a:ln cmpd="dbl">
            <a:prstDash val="sysDot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94966" name="Рисунок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9413" y="171450"/>
            <a:ext cx="1138237" cy="1055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" name="Схема 5"/>
          <p:cNvGraphicFramePr/>
          <p:nvPr/>
        </p:nvGraphicFramePr>
        <p:xfrm>
          <a:off x="5360079" y="887224"/>
          <a:ext cx="3910693" cy="156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77800" y="0"/>
            <a:ext cx="11917363" cy="6858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Загальний</a:t>
            </a:r>
            <a:r>
              <a:rPr kumimoji="0" lang="ru-RU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 рейтинг </a:t>
            </a:r>
            <a:r>
              <a:rPr kumimoji="0" lang="ru-RU" alt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територіальних</a:t>
            </a:r>
            <a:r>
              <a:rPr kumimoji="0" lang="ru-RU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 громад за </a:t>
            </a:r>
            <a:r>
              <a:rPr kumimoji="0" lang="ru-RU" alt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фінансовими</a:t>
            </a:r>
            <a:r>
              <a:rPr kumimoji="0" lang="ru-RU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 </a:t>
            </a:r>
            <a:r>
              <a:rPr kumimoji="0" lang="ru-RU" alt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показниками</a:t>
            </a:r>
            <a:r>
              <a:rPr kumimoji="0" lang="ru-RU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   </a:t>
            </a:r>
            <a:r>
              <a:rPr kumimoji="0" lang="en-US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                        </a:t>
            </a:r>
            <a:r>
              <a:rPr kumimoji="0" lang="ru-RU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                                        </a:t>
            </a:r>
            <a:r>
              <a:rPr kumimoji="0" lang="ru-RU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за І </a:t>
            </a:r>
            <a:r>
              <a:rPr kumimoji="0" lang="ru-RU" alt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півріччя</a:t>
            </a:r>
            <a:r>
              <a:rPr kumimoji="0" lang="ru-RU" alt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 2026 року </a:t>
            </a:r>
            <a:endParaRPr kumimoji="0" lang="uk-UA" altLang="uk-UA" sz="2000" b="1" i="0" u="none" strike="noStrike" kern="1200" cap="none" spc="0" normalizeH="0" baseline="0" noProof="0" dirty="0">
              <a:ln>
                <a:noFill/>
              </a:ln>
              <a:solidFill>
                <a:srgbClr val="0068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Batang" panose="02030600000101010101" pitchFamily="18" charset="-127"/>
            </a:endParaRPr>
          </a:p>
        </p:txBody>
      </p:sp>
      <p:graphicFrame>
        <p:nvGraphicFramePr>
          <p:cNvPr id="8" name="Діаграма 7"/>
          <p:cNvGraphicFramePr/>
          <p:nvPr/>
        </p:nvGraphicFramePr>
        <p:xfrm>
          <a:off x="415517" y="1608497"/>
          <a:ext cx="11679646" cy="5093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95941" name="Таблица 295940"/>
          <p:cNvGraphicFramePr/>
          <p:nvPr/>
        </p:nvGraphicFramePr>
        <p:xfrm>
          <a:off x="373063" y="1033463"/>
          <a:ext cx="2511425" cy="1982787"/>
        </p:xfrm>
        <a:graphic>
          <a:graphicData uri="http://schemas.openxmlformats.org/drawingml/2006/table">
            <a:tbl>
              <a:tblPr/>
              <a:tblGrid>
                <a:gridCol w="2511425"/>
              </a:tblGrid>
              <a:tr h="3349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b="1" dirty="0">
                          <a:solidFill>
                            <a:srgbClr val="00682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 5 громад</a:t>
                      </a:r>
                      <a:endParaRPr lang="uk-UA" altLang="x-none" sz="1400" b="1" dirty="0">
                        <a:solidFill>
                          <a:srgbClr val="00682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71" marR="91471" marT="45678" marB="4567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2D050"/>
                        </a:gs>
                        <a:gs pos="100000">
                          <a:srgbClr val="EFE7F6"/>
                        </a:gs>
                      </a:gsLst>
                      <a:lin ang="5400000"/>
                      <a:tileRect/>
                    </a:gradFill>
                  </a:tcPr>
                </a:tc>
              </a:tr>
              <a:tr h="3365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682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Чернівецька міська</a:t>
                      </a:r>
                      <a:endParaRPr lang="uk-UA" altLang="x-none" sz="1400" dirty="0">
                        <a:solidFill>
                          <a:srgbClr val="00682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71" marR="91471" marT="45678" marB="4567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2D050"/>
                        </a:gs>
                        <a:gs pos="100000">
                          <a:srgbClr val="EFE7F6"/>
                        </a:gs>
                      </a:gsLst>
                      <a:lin ang="5400000"/>
                      <a:tileRect/>
                    </a:gradFill>
                  </a:tcPr>
                </a:tc>
              </a:tr>
              <a:tr h="3349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682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Новодністровська міська</a:t>
                      </a:r>
                      <a:endParaRPr lang="uk-UA" altLang="x-none" sz="1400" dirty="0">
                        <a:solidFill>
                          <a:srgbClr val="00682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71" marR="91471" marT="45678" marB="4567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2D050"/>
                        </a:gs>
                        <a:gs pos="100000">
                          <a:srgbClr val="EFE7F6"/>
                        </a:gs>
                      </a:gsLst>
                      <a:lin ang="5400000"/>
                      <a:tileRect/>
                    </a:gradFill>
                  </a:tcPr>
                </a:tc>
              </a:tr>
              <a:tr h="304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682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Сокирянська міська</a:t>
                      </a:r>
                      <a:endParaRPr lang="uk-UA" altLang="x-none" sz="1400" dirty="0">
                        <a:solidFill>
                          <a:srgbClr val="00682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71" marR="91471" marT="45678" marB="4567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2D050"/>
                        </a:gs>
                        <a:gs pos="100000">
                          <a:srgbClr val="EFE7F6"/>
                        </a:gs>
                      </a:gsLst>
                      <a:lin ang="5400000"/>
                      <a:tileRect/>
                    </a:gradFill>
                  </a:tcPr>
                </a:tc>
              </a:tr>
              <a:tr h="3365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682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Мамаївська сільська</a:t>
                      </a:r>
                      <a:endParaRPr lang="uk-UA" altLang="x-none" sz="1400" dirty="0">
                        <a:solidFill>
                          <a:srgbClr val="00682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71" marR="91471" marT="45678" marB="4567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2D050"/>
                        </a:gs>
                        <a:gs pos="100000">
                          <a:srgbClr val="EFE7F6"/>
                        </a:gs>
                      </a:gsLst>
                      <a:lin ang="5400000"/>
                      <a:tileRect/>
                    </a:gradFill>
                  </a:tcPr>
                </a:tc>
              </a:tr>
              <a:tr h="3349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682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Чагорська сільська</a:t>
                      </a:r>
                      <a:endParaRPr lang="uk-UA" altLang="x-none" sz="1400" dirty="0">
                        <a:solidFill>
                          <a:srgbClr val="00682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71" marR="91471" marT="45678" marB="4567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2D050"/>
                        </a:gs>
                        <a:gs pos="100000">
                          <a:srgbClr val="EFE7F6"/>
                        </a:gs>
                      </a:gsLst>
                      <a:lin ang="5400000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295957" name="Рисунок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9413" y="171450"/>
            <a:ext cx="1138237" cy="1055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12738" y="152400"/>
            <a:ext cx="11879263" cy="569913"/>
          </a:xfrm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68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Субвенції з державного бюджету місцевим бюджетам на освітню галузь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rgbClr val="0068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50" name="Прямоугольник 49"/>
          <p:cNvSpPr/>
          <p:nvPr/>
        </p:nvSpPr>
        <p:spPr bwMode="auto">
          <a:xfrm>
            <a:off x="10506075" y="4178300"/>
            <a:ext cx="1397000" cy="173513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5344" tIns="85344" rIns="85344" bIns="85344" spcCol="127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 defTabSz="533400">
              <a:lnSpc>
                <a:spcPct val="90000"/>
              </a:lnSpc>
              <a:spcAft>
                <a:spcPct val="35000"/>
              </a:spcAft>
              <a:buNone/>
            </a:pPr>
            <a:r>
              <a:rPr lang="uk-UA" altLang="x-none" b="1" dirty="0">
                <a:solidFill>
                  <a:srgbClr val="F2F2F2"/>
                </a:solidFill>
                <a:latin typeface="Calibri" panose="020F0502020204030204" pitchFamily="34" charset="0"/>
              </a:rPr>
              <a:t>Інші</a:t>
            </a:r>
            <a:endParaRPr lang="uk-UA" altLang="x-none" b="1" dirty="0">
              <a:solidFill>
                <a:srgbClr val="F2F2F2"/>
              </a:solidFill>
              <a:latin typeface="Calibri" panose="020F0502020204030204" pitchFamily="34" charset="0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  <a:buNone/>
            </a:pPr>
            <a:endParaRPr lang="uk-UA" altLang="x-none" sz="1200" b="1" dirty="0">
              <a:solidFill>
                <a:srgbClr val="F2F2F2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Прямоугольник с двумя скругленными соседними углами 71"/>
          <p:cNvSpPr/>
          <p:nvPr/>
        </p:nvSpPr>
        <p:spPr>
          <a:xfrm rot="10800000">
            <a:off x="9816345" y="950258"/>
            <a:ext cx="2142565" cy="2474259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B5D4B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77" name="Ліва фігурна дужка 15"/>
          <p:cNvSpPr/>
          <p:nvPr/>
        </p:nvSpPr>
        <p:spPr>
          <a:xfrm rot="5400000" flipH="1">
            <a:off x="5905500" y="1146175"/>
            <a:ext cx="433388" cy="10453688"/>
          </a:xfrm>
          <a:prstGeom prst="leftBrace">
            <a:avLst>
              <a:gd name="adj1" fmla="val 8333"/>
              <a:gd name="adj2" fmla="val 49828"/>
            </a:avLst>
          </a:prstGeom>
          <a:ln w="28575">
            <a:solidFill>
              <a:srgbClr val="006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7992" name="TextBox 10"/>
          <p:cNvSpPr txBox="1"/>
          <p:nvPr/>
        </p:nvSpPr>
        <p:spPr>
          <a:xfrm>
            <a:off x="4483100" y="6519863"/>
            <a:ext cx="34544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000" b="1" dirty="0">
                <a:solidFill>
                  <a:srgbClr val="0068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829,5 млн грн </a:t>
            </a:r>
            <a:endParaRPr lang="uk-UA" altLang="uk-UA" sz="2000" b="1" dirty="0">
              <a:solidFill>
                <a:srgbClr val="0068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" name="Прямоугольник с двумя скругленными соседними углами 63"/>
          <p:cNvSpPr/>
          <p:nvPr/>
        </p:nvSpPr>
        <p:spPr>
          <a:xfrm rot="10800000">
            <a:off x="7422773" y="941293"/>
            <a:ext cx="2142565" cy="2492187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4F814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65" name="Прямоугольник с двумя скругленными соседними углами 64"/>
          <p:cNvSpPr/>
          <p:nvPr/>
        </p:nvSpPr>
        <p:spPr>
          <a:xfrm rot="10800000">
            <a:off x="4984375" y="969495"/>
            <a:ext cx="2142565" cy="2472952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B5D4B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66" name="Прямоугольник с двумя скругленными соседними углами 65"/>
          <p:cNvSpPr/>
          <p:nvPr/>
        </p:nvSpPr>
        <p:spPr>
          <a:xfrm rot="10800000">
            <a:off x="2599763" y="977153"/>
            <a:ext cx="2142565" cy="2474258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4F814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67" name="Прямоугольник с двумя скругленными соседними углами 66"/>
          <p:cNvSpPr/>
          <p:nvPr/>
        </p:nvSpPr>
        <p:spPr>
          <a:xfrm rot="10800000">
            <a:off x="134468" y="960531"/>
            <a:ext cx="2142565" cy="2553634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B5D4B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68" name="Прямоугольник с двумя скругленными соседними углами 67"/>
          <p:cNvSpPr/>
          <p:nvPr/>
        </p:nvSpPr>
        <p:spPr>
          <a:xfrm rot="10800000">
            <a:off x="224114" y="3699901"/>
            <a:ext cx="2142565" cy="2467815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4F814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71" name="Прямоугольник с двумя скругленными соседними углами 70"/>
          <p:cNvSpPr/>
          <p:nvPr/>
        </p:nvSpPr>
        <p:spPr>
          <a:xfrm rot="10800000">
            <a:off x="2644586" y="3711388"/>
            <a:ext cx="2142565" cy="2501152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B5D4B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74" name="Прямоугольник с двумя скругленными соседними углами 73"/>
          <p:cNvSpPr/>
          <p:nvPr/>
        </p:nvSpPr>
        <p:spPr>
          <a:xfrm rot="10800000">
            <a:off x="5038162" y="3729318"/>
            <a:ext cx="2142565" cy="2483223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4F814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78" name="Прямоугольник с двумя скругленными соседними углами 77"/>
          <p:cNvSpPr/>
          <p:nvPr/>
        </p:nvSpPr>
        <p:spPr>
          <a:xfrm rot="10800000">
            <a:off x="7404845" y="3729318"/>
            <a:ext cx="2142565" cy="2501152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B5D4B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79" name="Прямоугольник с двумя скругленными соседними углами 78"/>
          <p:cNvSpPr/>
          <p:nvPr/>
        </p:nvSpPr>
        <p:spPr>
          <a:xfrm rot="10800000">
            <a:off x="9816351" y="3702424"/>
            <a:ext cx="2142565" cy="2474258"/>
          </a:xfrm>
          <a:prstGeom prst="round2SameRect">
            <a:avLst>
              <a:gd name="adj1" fmla="val 10500"/>
              <a:gd name="adj2" fmla="val 0"/>
            </a:avLst>
          </a:prstGeom>
          <a:solidFill>
            <a:srgbClr val="4F814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298020" name="TextBox 19"/>
          <p:cNvSpPr txBox="1"/>
          <p:nvPr/>
        </p:nvSpPr>
        <p:spPr>
          <a:xfrm>
            <a:off x="152400" y="985838"/>
            <a:ext cx="2124075" cy="831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«НОВА УКРАЇНСЬКА ШКОЛА»</a:t>
            </a:r>
            <a:endParaRPr lang="uk-UA" alt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21" name="TextBox 19"/>
          <p:cNvSpPr txBox="1"/>
          <p:nvPr/>
        </p:nvSpPr>
        <p:spPr>
          <a:xfrm>
            <a:off x="161925" y="2017713"/>
            <a:ext cx="208756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 територіальні громади</a:t>
            </a:r>
            <a:endParaRPr lang="uk-UA" altLang="uk-UA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22" name="TextBox 19"/>
          <p:cNvSpPr txBox="1"/>
          <p:nvPr/>
        </p:nvSpPr>
        <p:spPr>
          <a:xfrm>
            <a:off x="277813" y="2811463"/>
            <a:ext cx="1819275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101,4 млн грн</a:t>
            </a:r>
            <a:endParaRPr lang="uk-UA" altLang="uk-UA" sz="21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23" name="TextBox 19"/>
          <p:cNvSpPr txBox="1"/>
          <p:nvPr/>
        </p:nvSpPr>
        <p:spPr>
          <a:xfrm>
            <a:off x="2617788" y="958850"/>
            <a:ext cx="2124075" cy="969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Облаштування осередків  викладання навчального предмета </a:t>
            </a:r>
            <a:endParaRPr lang="uk-UA" altLang="uk-UA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“ЗАХИСТ УКРАЇНИ”</a:t>
            </a:r>
            <a:endParaRPr lang="uk-UA" altLang="uk-UA" sz="15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24" name="TextBox 19"/>
          <p:cNvSpPr txBox="1"/>
          <p:nvPr/>
        </p:nvSpPr>
        <p:spPr>
          <a:xfrm>
            <a:off x="2617788" y="2017713"/>
            <a:ext cx="20891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територіальних громад</a:t>
            </a:r>
            <a:endParaRPr lang="uk-UA" altLang="uk-UA" sz="1600" b="1" u="sng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25" name="TextBox 19"/>
          <p:cNvSpPr txBox="1"/>
          <p:nvPr/>
        </p:nvSpPr>
        <p:spPr>
          <a:xfrm>
            <a:off x="2760663" y="2828925"/>
            <a:ext cx="1820862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13,4 млн грн</a:t>
            </a:r>
            <a:endParaRPr lang="uk-UA" altLang="uk-UA" sz="21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7" name="TextBox 19"/>
          <p:cNvSpPr txBox="1">
            <a:spLocks noChangeArrowheads="1"/>
          </p:cNvSpPr>
          <p:nvPr/>
        </p:nvSpPr>
        <p:spPr bwMode="auto">
          <a:xfrm>
            <a:off x="4992688" y="968375"/>
            <a:ext cx="2125663" cy="1000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algn="ctr" eaLnBrk="1" hangingPunct="1">
              <a:buNone/>
            </a:pPr>
            <a:r>
              <a:rPr lang="uk-UA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Безперешкодний доступ до якісної освіти - </a:t>
            </a:r>
            <a:r>
              <a:rPr lang="uk-UA" altLang="uk-U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ШКІЛЬНІ АВТОБУСИ </a:t>
            </a:r>
            <a:r>
              <a:rPr lang="uk-UA" altLang="uk-UA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ЗЗСО</a:t>
            </a:r>
            <a:endParaRPr lang="uk-UA" altLang="uk-UA" sz="1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27" name="TextBox 19"/>
          <p:cNvSpPr txBox="1"/>
          <p:nvPr/>
        </p:nvSpPr>
        <p:spPr>
          <a:xfrm>
            <a:off x="5029200" y="2070100"/>
            <a:ext cx="2089150" cy="58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територіальних громад</a:t>
            </a:r>
            <a:endParaRPr lang="uk-UA" altLang="uk-UA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28" name="TextBox 19"/>
          <p:cNvSpPr txBox="1"/>
          <p:nvPr/>
        </p:nvSpPr>
        <p:spPr>
          <a:xfrm>
            <a:off x="5164138" y="2767013"/>
            <a:ext cx="1819275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73,1 млн грн</a:t>
            </a:r>
            <a:endParaRPr lang="uk-UA" altLang="uk-UA" sz="21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29" name="TextBox 19"/>
          <p:cNvSpPr txBox="1"/>
          <p:nvPr/>
        </p:nvSpPr>
        <p:spPr>
          <a:xfrm>
            <a:off x="7440613" y="1103313"/>
            <a:ext cx="2124075" cy="554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ПРОТИПОЖЕЖНИЙ ЗАХИСТ  ЗЗСО</a:t>
            </a:r>
            <a:endParaRPr lang="uk-UA" altLang="uk-UA" sz="15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0" name="TextBox 19"/>
          <p:cNvSpPr txBox="1"/>
          <p:nvPr/>
        </p:nvSpPr>
        <p:spPr>
          <a:xfrm>
            <a:off x="7440613" y="1963738"/>
            <a:ext cx="20891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територіальних громад</a:t>
            </a:r>
            <a:endParaRPr lang="uk-UA" altLang="uk-UA" sz="1600" b="1" u="sng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1" name="TextBox 19"/>
          <p:cNvSpPr txBox="1"/>
          <p:nvPr/>
        </p:nvSpPr>
        <p:spPr>
          <a:xfrm>
            <a:off x="7620000" y="2713038"/>
            <a:ext cx="1819275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22,6 млн грн</a:t>
            </a:r>
            <a:endParaRPr lang="uk-UA" altLang="uk-UA" sz="21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2" name="TextBox 19"/>
          <p:cNvSpPr txBox="1"/>
          <p:nvPr/>
        </p:nvSpPr>
        <p:spPr>
          <a:xfrm>
            <a:off x="9807575" y="941388"/>
            <a:ext cx="2124075" cy="784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ХАРЧУВАННЯМ УЧНІВ </a:t>
            </a:r>
            <a:r>
              <a:rPr lang="uk-UA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ЗЗСО</a:t>
            </a:r>
            <a:endParaRPr lang="uk-UA" altLang="uk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3" name="TextBox 19"/>
          <p:cNvSpPr txBox="1"/>
          <p:nvPr/>
        </p:nvSpPr>
        <p:spPr>
          <a:xfrm>
            <a:off x="10004425" y="2730500"/>
            <a:ext cx="1819275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405,0 млн грн</a:t>
            </a:r>
            <a:endParaRPr lang="uk-UA" altLang="uk-UA" sz="21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4" name="TextBox 19"/>
          <p:cNvSpPr txBox="1"/>
          <p:nvPr/>
        </p:nvSpPr>
        <p:spPr>
          <a:xfrm>
            <a:off x="9852025" y="1998663"/>
            <a:ext cx="208915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 територіальні громади</a:t>
            </a:r>
            <a:endParaRPr lang="uk-UA" altLang="uk-UA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5" name="TextBox 19"/>
          <p:cNvSpPr txBox="1"/>
          <p:nvPr/>
        </p:nvSpPr>
        <p:spPr>
          <a:xfrm>
            <a:off x="7413625" y="3702050"/>
            <a:ext cx="2124075" cy="1000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ЕНЕРГЕТИЧНОЇ СТІЙКОСТІ </a:t>
            </a:r>
            <a:endParaRPr lang="uk-UA" altLang="uk-UA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 освіти</a:t>
            </a:r>
            <a:endParaRPr lang="uk-UA" altLang="uk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6" name="TextBox 19"/>
          <p:cNvSpPr txBox="1"/>
          <p:nvPr/>
        </p:nvSpPr>
        <p:spPr>
          <a:xfrm>
            <a:off x="7450138" y="4795838"/>
            <a:ext cx="2087562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територіальних громад</a:t>
            </a:r>
            <a:endParaRPr lang="uk-UA" altLang="uk-UA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7" name="TextBox 19"/>
          <p:cNvSpPr txBox="1"/>
          <p:nvPr/>
        </p:nvSpPr>
        <p:spPr>
          <a:xfrm>
            <a:off x="2832100" y="5537200"/>
            <a:ext cx="1820863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83,2 млн грн</a:t>
            </a:r>
            <a:endParaRPr lang="uk-UA" altLang="uk-UA" sz="21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8" name="TextBox 19"/>
          <p:cNvSpPr txBox="1"/>
          <p:nvPr/>
        </p:nvSpPr>
        <p:spPr>
          <a:xfrm>
            <a:off x="215900" y="3657600"/>
            <a:ext cx="2124075" cy="784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 їдалень (ХАРЧОБЛОКІВ) закладів освіти</a:t>
            </a:r>
            <a:endParaRPr lang="uk-UA" altLang="uk-UA" sz="1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39" name="TextBox 19"/>
          <p:cNvSpPr txBox="1"/>
          <p:nvPr/>
        </p:nvSpPr>
        <p:spPr>
          <a:xfrm>
            <a:off x="223838" y="4697413"/>
            <a:ext cx="20891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територіальні громади</a:t>
            </a:r>
            <a:endParaRPr lang="uk-UA" altLang="uk-UA" sz="1600" b="1" u="sng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0" name="TextBox 19"/>
          <p:cNvSpPr txBox="1"/>
          <p:nvPr/>
        </p:nvSpPr>
        <p:spPr>
          <a:xfrm>
            <a:off x="7583488" y="5492750"/>
            <a:ext cx="1820862" cy="414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21,2 млн грн</a:t>
            </a:r>
            <a:endParaRPr lang="uk-UA" altLang="uk-UA" sz="21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1" name="TextBox 19"/>
          <p:cNvSpPr txBox="1"/>
          <p:nvPr/>
        </p:nvSpPr>
        <p:spPr>
          <a:xfrm>
            <a:off x="2635250" y="3702050"/>
            <a:ext cx="2125663" cy="985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Облаштування безпечних умов </a:t>
            </a:r>
            <a:r>
              <a:rPr lang="uk-UA" altLang="uk-U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(ОБЛАШТУВАННЯ УКРИТТІВ) </a:t>
            </a:r>
            <a:r>
              <a:rPr lang="uk-UA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ЗЗСО</a:t>
            </a:r>
            <a:endParaRPr lang="uk-UA" altLang="uk-U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2" name="TextBox 19"/>
          <p:cNvSpPr txBox="1"/>
          <p:nvPr/>
        </p:nvSpPr>
        <p:spPr>
          <a:xfrm>
            <a:off x="2644775" y="4760913"/>
            <a:ext cx="20891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територіальні громади</a:t>
            </a:r>
            <a:endParaRPr lang="uk-UA" altLang="uk-UA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3" name="TextBox 19"/>
          <p:cNvSpPr txBox="1"/>
          <p:nvPr/>
        </p:nvSpPr>
        <p:spPr>
          <a:xfrm>
            <a:off x="376238" y="5483225"/>
            <a:ext cx="1820862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4,0 млн грн</a:t>
            </a:r>
            <a:endParaRPr lang="uk-UA" altLang="uk-UA" sz="21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4" name="TextBox 19"/>
          <p:cNvSpPr txBox="1"/>
          <p:nvPr/>
        </p:nvSpPr>
        <p:spPr>
          <a:xfrm>
            <a:off x="5038725" y="3721100"/>
            <a:ext cx="2124075" cy="1014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СУЧАСНОГО ОСВІТНЬОГО ПРОСТОРУ ЗЗСО</a:t>
            </a:r>
            <a:endParaRPr lang="uk-UA" altLang="uk-UA" sz="1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5" name="TextBox 19"/>
          <p:cNvSpPr txBox="1"/>
          <p:nvPr/>
        </p:nvSpPr>
        <p:spPr>
          <a:xfrm>
            <a:off x="5083175" y="4822825"/>
            <a:ext cx="20891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територіальних громад</a:t>
            </a:r>
            <a:endParaRPr lang="uk-UA" altLang="uk-UA" sz="1600" b="1" u="sng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6" name="TextBox 19"/>
          <p:cNvSpPr txBox="1"/>
          <p:nvPr/>
        </p:nvSpPr>
        <p:spPr>
          <a:xfrm>
            <a:off x="5208588" y="5527675"/>
            <a:ext cx="1819275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44,0 млн грн</a:t>
            </a:r>
            <a:endParaRPr lang="uk-UA" altLang="uk-UA" sz="21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7" name="TextBox 19"/>
          <p:cNvSpPr txBox="1"/>
          <p:nvPr/>
        </p:nvSpPr>
        <p:spPr>
          <a:xfrm>
            <a:off x="9825038" y="3684588"/>
            <a:ext cx="2125662" cy="1292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 дотація на ВИПЛАТУ ЗАРОБІТНОЇ ПЛАТИ педагогічним працівникам закладів освіти та працівникам соціальної сфери</a:t>
            </a:r>
            <a:endParaRPr lang="uk-UA" altLang="uk-UA" sz="13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8" name="TextBox 19"/>
          <p:cNvSpPr txBox="1"/>
          <p:nvPr/>
        </p:nvSpPr>
        <p:spPr>
          <a:xfrm>
            <a:off x="9834563" y="5011738"/>
            <a:ext cx="20891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територіальні громади</a:t>
            </a:r>
            <a:endParaRPr lang="uk-UA" altLang="uk-UA" sz="1600" b="1" u="sng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8049" name="TextBox 19"/>
          <p:cNvSpPr txBox="1"/>
          <p:nvPr/>
        </p:nvSpPr>
        <p:spPr>
          <a:xfrm>
            <a:off x="9969500" y="5554663"/>
            <a:ext cx="1819275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uk-UA" altLang="uk-UA" sz="21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121,4 млн грн</a:t>
            </a:r>
            <a:endParaRPr lang="uk-UA" altLang="uk-UA" sz="21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6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-25400" y="192088"/>
            <a:ext cx="11753850" cy="647700"/>
          </a:xfrm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Звітні показники місцевих бюджетів області </a:t>
            </a:r>
            <a:br>
              <a:rPr kumimoji="0" lang="en-US" alt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Batang" panose="02030600000101010101" pitchFamily="18" charset="-127"/>
                <a:cs typeface="Batang" panose="02030600000101010101" pitchFamily="18" charset="-127"/>
              </a:rPr>
            </a:br>
            <a:endParaRPr kumimoji="0" lang="uk-UA" altLang="uk-UA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Batang" panose="02030600000101010101" pitchFamily="18" charset="-127"/>
              <a:cs typeface="Batang" panose="02030600000101010101" pitchFamily="18" charset="-127"/>
            </a:endParaRPr>
          </a:p>
        </p:txBody>
      </p:sp>
      <p:sp>
        <p:nvSpPr>
          <p:cNvPr id="141315" name="Текст 3"/>
          <p:cNvSpPr>
            <a:spLocks noGrp="1" noChangeArrowheads="1"/>
          </p:cNvSpPr>
          <p:nvPr>
            <p:ph type="body" sz="quarter" idx="24" hasCustomPrompt="1"/>
          </p:nvPr>
        </p:nvSpPr>
        <p:spPr>
          <a:xfrm>
            <a:off x="1987550" y="847725"/>
            <a:ext cx="2449513" cy="950913"/>
          </a:xfrm>
        </p:spPr>
        <p:txBody>
          <a:bodyPr vert="horz" wrap="square" lIns="91440" tIns="45720" rIns="91440" bIns="45720" numCol="1" anchor="t" anchorCtr="0" compatLnSpc="1">
            <a:noAutofit/>
          </a:bodyPr>
          <a:p>
            <a:pPr marL="0" indent="0" algn="ctr">
              <a:buClrTx/>
              <a:buSzTx/>
              <a:buFont typeface="Arial" panose="020B0604020202020204" pitchFamily="34" charset="0"/>
              <a:buNone/>
            </a:pPr>
            <a:r>
              <a:rPr lang="uk-UA" altLang="uk-UA" sz="2400" kern="1200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Доходи місцевих бюджетів</a:t>
            </a:r>
            <a:endParaRPr lang="uk-UA" altLang="uk-UA" sz="2400" kern="1200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41316" name="Текст 7"/>
          <p:cNvSpPr>
            <a:spLocks noGrp="1" noChangeArrowheads="1"/>
          </p:cNvSpPr>
          <p:nvPr>
            <p:ph type="body" sz="quarter" idx="31" hasCustomPrompt="1"/>
          </p:nvPr>
        </p:nvSpPr>
        <p:spPr>
          <a:xfrm>
            <a:off x="7940675" y="925513"/>
            <a:ext cx="2562225" cy="841375"/>
          </a:xfrm>
        </p:spPr>
        <p:txBody>
          <a:bodyPr vert="horz" wrap="square" lIns="91440" tIns="45720" rIns="91440" bIns="45720" numCol="1" anchor="t" anchorCtr="0" compatLnSpc="1">
            <a:noAutofit/>
          </a:bodyPr>
          <a:p>
            <a:pPr marL="0" indent="0" algn="ctr">
              <a:buClrTx/>
              <a:buSzTx/>
              <a:buFont typeface="Arial" panose="020B0604020202020204" pitchFamily="34" charset="0"/>
              <a:buNone/>
            </a:pPr>
            <a:r>
              <a:rPr lang="uk-UA" altLang="uk-UA" sz="2400" kern="1200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Видатки місцевих бюджетів</a:t>
            </a:r>
            <a:endParaRPr lang="uk-UA" altLang="uk-UA" sz="2400" kern="1200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3" name="Стрелка вниз 22"/>
          <p:cNvSpPr/>
          <p:nvPr/>
        </p:nvSpPr>
        <p:spPr>
          <a:xfrm rot="5400000">
            <a:off x="2724479" y="1810087"/>
            <a:ext cx="975714" cy="890527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4157" name="TextBox 30"/>
          <p:cNvSpPr txBox="1">
            <a:spLocks noChangeArrowheads="1"/>
          </p:cNvSpPr>
          <p:nvPr/>
        </p:nvSpPr>
        <p:spPr bwMode="auto">
          <a:xfrm>
            <a:off x="177800" y="1800225"/>
            <a:ext cx="1389063" cy="70802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  <a:cs typeface="Batang" panose="02030600000101010101" pitchFamily="18" charset="-127"/>
              </a:rPr>
              <a:t>5 030,1</a:t>
            </a:r>
            <a:endParaRPr kumimoji="0" lang="uk-UA" altLang="uk-UA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atang" panose="02030600000101010101" pitchFamily="18" charset="-127"/>
              <a:ea typeface="Batang" panose="02030600000101010101" pitchFamily="18" charset="-127"/>
              <a:cs typeface="Batang" panose="02030600000101010101" pitchFamily="18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  <a:cs typeface="Batang" panose="02030600000101010101" pitchFamily="18" charset="-127"/>
              </a:rPr>
              <a:t>млн грн </a:t>
            </a:r>
            <a:endParaRPr kumimoji="0" lang="uk-UA" altLang="uk-UA" sz="1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atang" panose="02030600000101010101" pitchFamily="18" charset="-127"/>
              <a:ea typeface="Batang" panose="02030600000101010101" pitchFamily="18" charset="-127"/>
              <a:cs typeface="Batang" panose="02030600000101010101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27763" y="1800225"/>
            <a:ext cx="1320800" cy="70802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  <a:cs typeface="+mn-cs"/>
              </a:rPr>
              <a:t>8 263,5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uLnTx/>
              <a:uFillTx/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  <a:cs typeface="+mn-cs"/>
              </a:rPr>
              <a:t>млн грн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uLnTx/>
              <a:uFillTx/>
              <a:latin typeface="Batang" panose="02030600000101010101" pitchFamily="18" charset="-127"/>
              <a:ea typeface="Batang" panose="02030600000101010101" pitchFamily="18" charset="-127"/>
              <a:cs typeface="+mn-cs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784225" y="2525713"/>
            <a:ext cx="0" cy="1890713"/>
          </a:xfrm>
          <a:prstGeom prst="line">
            <a:avLst/>
          </a:prstGeom>
          <a:ln cmpd="dbl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888163" y="2562225"/>
            <a:ext cx="0" cy="1935163"/>
          </a:xfrm>
          <a:prstGeom prst="line">
            <a:avLst/>
          </a:prstGeom>
          <a:ln cmpd="dbl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792163" y="3465513"/>
            <a:ext cx="855663" cy="0"/>
          </a:xfrm>
          <a:prstGeom prst="straightConnector1">
            <a:avLst/>
          </a:prstGeom>
          <a:ln cmpd="dbl">
            <a:solidFill>
              <a:schemeClr val="accent6">
                <a:lumMod val="50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792163" y="4416425"/>
            <a:ext cx="863600" cy="0"/>
          </a:xfrm>
          <a:prstGeom prst="straightConnector1">
            <a:avLst/>
          </a:prstGeom>
          <a:ln cmpd="dbl">
            <a:solidFill>
              <a:schemeClr val="accent6">
                <a:lumMod val="50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6891338" y="3457575"/>
            <a:ext cx="893763" cy="7938"/>
          </a:xfrm>
          <a:prstGeom prst="straightConnector1">
            <a:avLst/>
          </a:prstGeom>
          <a:ln cmpd="dbl">
            <a:solidFill>
              <a:schemeClr val="accent6">
                <a:lumMod val="50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6889750" y="4497388"/>
            <a:ext cx="896938" cy="0"/>
          </a:xfrm>
          <a:prstGeom prst="straightConnector1">
            <a:avLst/>
          </a:prstGeom>
          <a:ln cmpd="dbl">
            <a:solidFill>
              <a:schemeClr val="accent6">
                <a:lumMod val="50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Блок-схема: альтернативний процес 2"/>
          <p:cNvSpPr/>
          <p:nvPr/>
        </p:nvSpPr>
        <p:spPr>
          <a:xfrm>
            <a:off x="177800" y="5364163"/>
            <a:ext cx="4259263" cy="124777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uk-UA" altLang="x-none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Надано кредитів 1045,0</a:t>
            </a:r>
            <a:r>
              <a:rPr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x-none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 </a:t>
            </a:r>
            <a:r>
              <a:rPr lang="uk-UA" altLang="x-non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спеціальному фонду</a:t>
            </a:r>
            <a:endParaRPr lang="uk-UA" altLang="x-none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Блок-схема: альтернативний процес 2"/>
          <p:cNvSpPr/>
          <p:nvPr/>
        </p:nvSpPr>
        <p:spPr>
          <a:xfrm>
            <a:off x="7754938" y="5362575"/>
            <a:ext cx="4259263" cy="1249363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r">
              <a:buNone/>
            </a:pPr>
            <a:r>
              <a:rPr lang="uk-UA" altLang="x-none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Повернуто кредитів 1874,5 тис. грн :</a:t>
            </a:r>
            <a:endParaRPr lang="uk-UA" altLang="x-none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>
              <a:buNone/>
            </a:pPr>
            <a:r>
              <a:rPr lang="uk-UA" altLang="x-non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загальному фонду – 17,4 тис. грн.</a:t>
            </a:r>
            <a:endParaRPr lang="uk-UA" altLang="x-none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>
              <a:buNone/>
            </a:pPr>
            <a:r>
              <a:rPr lang="uk-UA" altLang="x-non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спеціальному фонду – 1857,2 тис. грн.</a:t>
            </a:r>
            <a:endParaRPr lang="uk-UA" altLang="x-none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Стрелка вниз 22"/>
          <p:cNvSpPr/>
          <p:nvPr/>
        </p:nvSpPr>
        <p:spPr>
          <a:xfrm rot="5400000">
            <a:off x="8733930" y="1841715"/>
            <a:ext cx="975714" cy="890527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1342" name="Picture 30" descr="Dollar-Scheine und-Münzen Vektor Clipart Bild -vc060310-CoolCLIPS.com"/>
          <p:cNvPicPr>
            <a:picLocks noChangeAspect="1" noChangeArrowheads="1"/>
          </p:cNvPicPr>
          <p:nvPr/>
        </p:nvPicPr>
        <p:blipFill>
          <a:blip r:embed="rId1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7785872" y="5905265"/>
            <a:ext cx="769053" cy="631265"/>
          </a:xfrm>
          <a:prstGeom prst="rect">
            <a:avLst/>
          </a:prstGeom>
          <a:noFill/>
        </p:spPr>
      </p:pic>
      <p:pic>
        <p:nvPicPr>
          <p:cNvPr id="141344" name="Picture 32" descr="Портфель – Бесплатные иконки: бизнес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696015" y="5905265"/>
            <a:ext cx="631264" cy="631265"/>
          </a:xfrm>
          <a:prstGeom prst="rect">
            <a:avLst/>
          </a:prstGeom>
          <a:noFill/>
        </p:spPr>
      </p:pic>
      <p:sp>
        <p:nvSpPr>
          <p:cNvPr id="15" name="Прямокутник: округлені кути 9"/>
          <p:cNvSpPr>
            <a:spLocks noGrp="1"/>
          </p:cNvSpPr>
          <p:nvPr>
            <p:ph type="body" sz="quarter" idx="29" hasCustomPrompt="1"/>
          </p:nvPr>
        </p:nvSpPr>
        <p:spPr>
          <a:xfrm>
            <a:off x="1679575" y="3868738"/>
            <a:ext cx="3059113" cy="93345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noAutofit/>
          </a:bodyPr>
          <a:p>
            <a:pPr marL="0" indent="0" algn="ctr" eaLnBrk="1" hangingPunct="1">
              <a:buClrTx/>
              <a:buSzTx/>
              <a:buFont typeface="Arial" panose="020B0604020202020204" pitchFamily="34" charset="0"/>
              <a:buNone/>
            </a:pPr>
            <a:r>
              <a:rPr lang="uk-UA" altLang="uk-UA" sz="22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Спеціальний фонд</a:t>
            </a:r>
            <a:endParaRPr lang="uk-UA" altLang="uk-UA" sz="22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ctr" eaLnBrk="1" hangingPunct="1">
              <a:buClrTx/>
              <a:buSzTx/>
              <a:buFont typeface="Arial" panose="020B0604020202020204" pitchFamily="34" charset="0"/>
              <a:buNone/>
            </a:pPr>
            <a:r>
              <a:rPr lang="uk-UA" altLang="uk-UA" sz="1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470,7 млн грн</a:t>
            </a:r>
            <a:endParaRPr lang="uk-UA" altLang="uk-UA" sz="1800" b="1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4" name="Прямокутник: округлені кути 9"/>
          <p:cNvSpPr/>
          <p:nvPr/>
        </p:nvSpPr>
        <p:spPr>
          <a:xfrm>
            <a:off x="1682750" y="2840038"/>
            <a:ext cx="3059113" cy="93186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uk-UA" altLang="x-none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фонд</a:t>
            </a:r>
            <a:endParaRPr lang="uk-UA" altLang="x-none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altLang="x-none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4 559,4 млн грн</a:t>
            </a:r>
            <a:endParaRPr lang="uk-UA" altLang="x-none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кутник: округлені кути 9"/>
          <p:cNvSpPr/>
          <p:nvPr/>
        </p:nvSpPr>
        <p:spPr>
          <a:xfrm>
            <a:off x="7786688" y="3871913"/>
            <a:ext cx="3059113" cy="9318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uk-UA" altLang="x-none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 фонд</a:t>
            </a:r>
            <a:endParaRPr lang="uk-UA" altLang="x-none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altLang="x-none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406,7 млн грн</a:t>
            </a:r>
            <a:endParaRPr lang="uk-UA" altLang="x-none" sz="22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Прямокутник: округлені кути 9"/>
          <p:cNvSpPr/>
          <p:nvPr/>
        </p:nvSpPr>
        <p:spPr>
          <a:xfrm>
            <a:off x="7785100" y="2840038"/>
            <a:ext cx="3060700" cy="9318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uk-UA" altLang="x-none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фонд</a:t>
            </a:r>
            <a:endParaRPr lang="uk-UA" altLang="x-none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altLang="x-none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7 856,8 млн грн</a:t>
            </a:r>
            <a:endParaRPr lang="uk-UA" altLang="x-none" sz="22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69339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25" y="180975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Знак &quot;мінус&quot; 26"/>
          <p:cNvSpPr/>
          <p:nvPr/>
        </p:nvSpPr>
        <p:spPr>
          <a:xfrm>
            <a:off x="-366712" y="536575"/>
            <a:ext cx="2860675" cy="246063"/>
          </a:xfrm>
          <a:prstGeom prst="mathMinu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5000"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038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863" y="149225"/>
            <a:ext cx="11233150" cy="368300"/>
          </a:xfrm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Batang" panose="02030600000101010101" pitchFamily="18" charset="-127"/>
                <a:cs typeface="Batang" panose="02030600000101010101" pitchFamily="18" charset="-127"/>
              </a:rPr>
              <a:t>Обсяг фактичних надходжень місцевих бюджетів</a:t>
            </a:r>
            <a:endParaRPr kumimoji="0" lang="uk-UA" alt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Batang" panose="02030600000101010101" pitchFamily="18" charset="-127"/>
              <a:cs typeface="Batang" panose="02030600000101010101" pitchFamily="18" charset="-127"/>
            </a:endParaRPr>
          </a:p>
        </p:txBody>
      </p:sp>
      <p:sp>
        <p:nvSpPr>
          <p:cNvPr id="270339" name="Місце для тексту 2"/>
          <p:cNvSpPr>
            <a:spLocks noGrp="1"/>
          </p:cNvSpPr>
          <p:nvPr>
            <p:ph type="body" sz="quarter" idx="11" hasCustomPrompt="1"/>
          </p:nvPr>
        </p:nvSpPr>
        <p:spPr>
          <a:xfrm>
            <a:off x="19050" y="407988"/>
            <a:ext cx="5322888" cy="381000"/>
          </a:xfrm>
          <a:ln/>
        </p:spPr>
        <p:txBody>
          <a:bodyPr vert="horz" wrap="square" lIns="91440" tIns="45720" rIns="91440" bIns="45720" anchor="t" anchorCtr="0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uk-UA" altLang="uk-UA" sz="20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n-cs"/>
              </a:rPr>
              <a:t>загальний + спеціальний фонд (млн грн)</a:t>
            </a:r>
            <a:endParaRPr lang="uk-UA" altLang="uk-UA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Batang" panose="02030600000101010101" pitchFamily="18" charset="-127"/>
              <a:cs typeface="+mn-cs"/>
            </a:endParaRPr>
          </a:p>
        </p:txBody>
      </p:sp>
      <p:graphicFrame>
        <p:nvGraphicFramePr>
          <p:cNvPr id="270340" name="Діаграма 7"/>
          <p:cNvGraphicFramePr/>
          <p:nvPr/>
        </p:nvGraphicFramePr>
        <p:xfrm>
          <a:off x="2947988" y="3179763"/>
          <a:ext cx="6032500" cy="328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8148955" imgH="4450715" progId="Excel.Chart.8">
                  <p:embed/>
                </p:oleObj>
              </mc:Choice>
              <mc:Fallback>
                <p:oleObj name="" r:id="rId1" imgW="8148955" imgH="4450715" progId="Excel.Chart.8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947988" y="3179763"/>
                        <a:ext cx="6032500" cy="32893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кутник: округлені кути 9"/>
          <p:cNvSpPr/>
          <p:nvPr/>
        </p:nvSpPr>
        <p:spPr>
          <a:xfrm>
            <a:off x="1588" y="3663950"/>
            <a:ext cx="2563813" cy="75406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Податок на доходи  фізичних осіб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2 672,7 млн грн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кутник: округлені кути 10"/>
          <p:cNvSpPr/>
          <p:nvPr/>
        </p:nvSpPr>
        <p:spPr>
          <a:xfrm>
            <a:off x="19050" y="4530725"/>
            <a:ext cx="2514600" cy="5238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r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Єдиний податок 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645,3 млн грн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кутник: округлені кути 11"/>
          <p:cNvSpPr/>
          <p:nvPr/>
        </p:nvSpPr>
        <p:spPr>
          <a:xfrm>
            <a:off x="19050" y="5133975"/>
            <a:ext cx="2514600" cy="68738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r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Плата за землю 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399,2 млн грн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2344" name="TextBox 12"/>
          <p:cNvSpPr txBox="1">
            <a:spLocks noChangeArrowheads="1"/>
          </p:cNvSpPr>
          <p:nvPr/>
        </p:nvSpPr>
        <p:spPr bwMode="auto">
          <a:xfrm>
            <a:off x="2718369" y="3755995"/>
            <a:ext cx="1062037" cy="400110"/>
          </a:xfrm>
          <a:prstGeom prst="rect">
            <a:avLst/>
          </a:prstGeom>
          <a:solidFill>
            <a:srgbClr val="ACE2AF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+559,8 </a:t>
            </a:r>
            <a:endParaRPr kumimoji="0" lang="uk-UA" alt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479425" y="1436688"/>
            <a:ext cx="3208338" cy="7540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uk-UA" altLang="x-none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ТОП-3 податки</a:t>
            </a:r>
            <a:endParaRPr lang="uk-UA" altLang="x-none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altLang="x-none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структурі доходів</a:t>
            </a:r>
            <a:endParaRPr lang="uk-UA" altLang="x-none" sz="1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2346" name="TextBox 20"/>
          <p:cNvSpPr txBox="1">
            <a:spLocks noChangeArrowheads="1"/>
          </p:cNvSpPr>
          <p:nvPr/>
        </p:nvSpPr>
        <p:spPr bwMode="auto">
          <a:xfrm>
            <a:off x="2705957" y="4535518"/>
            <a:ext cx="1132750" cy="400110"/>
          </a:xfrm>
          <a:prstGeom prst="rect">
            <a:avLst/>
          </a:prstGeom>
          <a:solidFill>
            <a:srgbClr val="ACE2AF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+69,2 </a:t>
            </a:r>
            <a:endParaRPr kumimoji="0" lang="uk-UA" alt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2347" name="TextBox 21"/>
          <p:cNvSpPr txBox="1">
            <a:spLocks noChangeArrowheads="1"/>
          </p:cNvSpPr>
          <p:nvPr/>
        </p:nvSpPr>
        <p:spPr bwMode="auto">
          <a:xfrm>
            <a:off x="2728302" y="5406051"/>
            <a:ext cx="1132749" cy="400110"/>
          </a:xfrm>
          <a:prstGeom prst="rect">
            <a:avLst/>
          </a:prstGeom>
          <a:solidFill>
            <a:srgbClr val="ACE2AF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+69,8</a:t>
            </a:r>
            <a:endParaRPr kumimoji="0" lang="uk-UA" alt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Прямокутник: округлені кути 22"/>
          <p:cNvSpPr/>
          <p:nvPr/>
        </p:nvSpPr>
        <p:spPr>
          <a:xfrm>
            <a:off x="9705975" y="3575050"/>
            <a:ext cx="2481263" cy="70326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 субвенція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2 489,2 млн грн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рямокутник: округлені кути 23"/>
          <p:cNvSpPr/>
          <p:nvPr/>
        </p:nvSpPr>
        <p:spPr>
          <a:xfrm>
            <a:off x="9710738" y="4343400"/>
            <a:ext cx="2481263" cy="70326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 дотація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809,8 млн грн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кутник: округлені кути 24"/>
          <p:cNvSpPr/>
          <p:nvPr/>
        </p:nvSpPr>
        <p:spPr>
          <a:xfrm>
            <a:off x="9705975" y="5118100"/>
            <a:ext cx="2481263" cy="70326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Субвенція на здійснення доплат педпрацівникам 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r>
              <a:rPr lang="uk-UA" altLang="x-none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292,6 млн грн</a:t>
            </a:r>
            <a:endParaRPr lang="uk-UA" altLang="x-none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8504238" y="1436688"/>
            <a:ext cx="3208338" cy="7540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uk-UA" altLang="x-none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ТОП-3 трансферти</a:t>
            </a:r>
            <a:endParaRPr lang="uk-UA" altLang="x-none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altLang="x-none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структурі видатків</a:t>
            </a:r>
            <a:endParaRPr lang="uk-UA" altLang="x-none" sz="1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2352" name="TextBox 26"/>
          <p:cNvSpPr txBox="1">
            <a:spLocks noChangeArrowheads="1"/>
          </p:cNvSpPr>
          <p:nvPr/>
        </p:nvSpPr>
        <p:spPr bwMode="auto">
          <a:xfrm>
            <a:off x="8487177" y="3730626"/>
            <a:ext cx="1014413" cy="400050"/>
          </a:xfrm>
          <a:prstGeom prst="rect">
            <a:avLst/>
          </a:prstGeom>
          <a:solidFill>
            <a:srgbClr val="ACE2AF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+687,4 </a:t>
            </a:r>
            <a:endParaRPr kumimoji="0" lang="uk-UA" alt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2353" name="TextBox 27"/>
          <p:cNvSpPr txBox="1">
            <a:spLocks noChangeArrowheads="1"/>
          </p:cNvSpPr>
          <p:nvPr/>
        </p:nvSpPr>
        <p:spPr bwMode="auto">
          <a:xfrm>
            <a:off x="8476112" y="4507333"/>
            <a:ext cx="1014413" cy="400050"/>
          </a:xfrm>
          <a:prstGeom prst="rect">
            <a:avLst/>
          </a:prstGeom>
          <a:solidFill>
            <a:srgbClr val="ACE2AF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+136,9 </a:t>
            </a:r>
            <a:endParaRPr kumimoji="0" lang="uk-UA" alt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2354" name="TextBox 28"/>
          <p:cNvSpPr txBox="1">
            <a:spLocks noChangeArrowheads="1"/>
          </p:cNvSpPr>
          <p:nvPr/>
        </p:nvSpPr>
        <p:spPr bwMode="auto">
          <a:xfrm>
            <a:off x="8487178" y="5392153"/>
            <a:ext cx="1014413" cy="400050"/>
          </a:xfrm>
          <a:prstGeom prst="rect">
            <a:avLst/>
          </a:prstGeom>
          <a:solidFill>
            <a:srgbClr val="ACE2AF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+155,2</a:t>
            </a:r>
            <a:endParaRPr kumimoji="0" lang="uk-UA" alt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1" name="Пряма сполучна лінія 30"/>
          <p:cNvCxnSpPr/>
          <p:nvPr/>
        </p:nvCxnSpPr>
        <p:spPr>
          <a:xfrm>
            <a:off x="3894138" y="3925888"/>
            <a:ext cx="565150" cy="119063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/>
          <p:cNvCxnSpPr/>
          <p:nvPr/>
        </p:nvCxnSpPr>
        <p:spPr>
          <a:xfrm>
            <a:off x="3894138" y="4826000"/>
            <a:ext cx="22383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/>
          <p:cNvCxnSpPr/>
          <p:nvPr/>
        </p:nvCxnSpPr>
        <p:spPr>
          <a:xfrm flipV="1">
            <a:off x="3894138" y="5548313"/>
            <a:ext cx="387350" cy="136525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/>
          <p:cNvCxnSpPr/>
          <p:nvPr/>
        </p:nvCxnSpPr>
        <p:spPr>
          <a:xfrm flipV="1">
            <a:off x="7835900" y="3925888"/>
            <a:ext cx="439738" cy="17303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/>
          <p:cNvCxnSpPr/>
          <p:nvPr/>
        </p:nvCxnSpPr>
        <p:spPr>
          <a:xfrm>
            <a:off x="8151813" y="4637088"/>
            <a:ext cx="247650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/>
          <p:cNvCxnSpPr/>
          <p:nvPr/>
        </p:nvCxnSpPr>
        <p:spPr>
          <a:xfrm>
            <a:off x="7947025" y="5456238"/>
            <a:ext cx="360363" cy="136525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361" name="TextBox 43"/>
          <p:cNvSpPr txBox="1">
            <a:spLocks noChangeArrowheads="1"/>
          </p:cNvSpPr>
          <p:nvPr/>
        </p:nvSpPr>
        <p:spPr bwMode="auto">
          <a:xfrm>
            <a:off x="5146675" y="2338388"/>
            <a:ext cx="1635125" cy="4619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9 431,1</a:t>
            </a:r>
            <a:endParaRPr kumimoji="0" lang="uk-UA" altLang="uk-UA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0372" name="TextBox 5"/>
          <p:cNvSpPr txBox="1"/>
          <p:nvPr/>
        </p:nvSpPr>
        <p:spPr>
          <a:xfrm>
            <a:off x="2514600" y="2847975"/>
            <a:ext cx="1585913" cy="600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100" dirty="0">
                <a:solidFill>
                  <a:srgbClr val="5A5A5A"/>
                </a:solidFill>
                <a:latin typeface="Roboto" panose="02000000000000000000" pitchFamily="2" charset="0"/>
                <a:cs typeface="Arial" panose="020B0604020202020204" pitchFamily="34" charset="0"/>
              </a:rPr>
              <a:t>+/- до аналогічного періоду минулого року</a:t>
            </a:r>
            <a:endParaRPr lang="uk-UA" altLang="uk-UA" sz="1100" dirty="0">
              <a:solidFill>
                <a:srgbClr val="5A5A5A"/>
              </a:solidFill>
              <a:latin typeface="Roboto" panose="02000000000000000000" pitchFamily="2" charset="0"/>
              <a:ea typeface="Arial" panose="020B0604020202020204" pitchFamily="34" charset="0"/>
            </a:endParaRPr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4013200" y="2908300"/>
            <a:ext cx="0" cy="49530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/>
          <p:cNvCxnSpPr/>
          <p:nvPr/>
        </p:nvCxnSpPr>
        <p:spPr>
          <a:xfrm>
            <a:off x="8512175" y="2881313"/>
            <a:ext cx="0" cy="498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375" name="TextBox 36"/>
          <p:cNvSpPr txBox="1"/>
          <p:nvPr/>
        </p:nvSpPr>
        <p:spPr>
          <a:xfrm>
            <a:off x="8493125" y="2803525"/>
            <a:ext cx="1614488" cy="600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100" dirty="0">
                <a:solidFill>
                  <a:srgbClr val="5A5A5A"/>
                </a:solidFill>
                <a:latin typeface="Roboto" panose="02000000000000000000" pitchFamily="2" charset="0"/>
                <a:cs typeface="Arial" panose="020B0604020202020204" pitchFamily="34" charset="0"/>
              </a:rPr>
              <a:t>+/- до аналогічного періоду минулого року</a:t>
            </a:r>
            <a:endParaRPr lang="uk-UA" altLang="uk-UA" sz="1100" dirty="0">
              <a:solidFill>
                <a:srgbClr val="5A5A5A"/>
              </a:solidFill>
              <a:latin typeface="Roboto" panose="02000000000000000000" pitchFamily="2" charset="0"/>
              <a:ea typeface="Arial" panose="020B0604020202020204" pitchFamily="34" charset="0"/>
            </a:endParaRPr>
          </a:p>
        </p:txBody>
      </p:sp>
      <p:sp>
        <p:nvSpPr>
          <p:cNvPr id="15" name="Прямокутник: округлені кути 14"/>
          <p:cNvSpPr/>
          <p:nvPr/>
        </p:nvSpPr>
        <p:spPr>
          <a:xfrm>
            <a:off x="4884738" y="4848225"/>
            <a:ext cx="774700" cy="2857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5 030,1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5" name="Прямокутник: округлені кути 44"/>
          <p:cNvSpPr/>
          <p:nvPr/>
        </p:nvSpPr>
        <p:spPr>
          <a:xfrm>
            <a:off x="6965950" y="4795838"/>
            <a:ext cx="774700" cy="285750"/>
          </a:xfrm>
          <a:prstGeom prst="roundRect">
            <a:avLst/>
          </a:prstGeom>
          <a:solidFill>
            <a:srgbClr val="4F8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4 401,0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70378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0875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" name="Знак &quot;мінус&quot; 37"/>
          <p:cNvSpPr/>
          <p:nvPr/>
        </p:nvSpPr>
        <p:spPr>
          <a:xfrm>
            <a:off x="-401637" y="771525"/>
            <a:ext cx="2935288" cy="265113"/>
          </a:xfrm>
          <a:prstGeom prst="mathMinu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5000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Групувати 2"/>
          <p:cNvGrpSpPr/>
          <p:nvPr/>
        </p:nvGrpSpPr>
        <p:grpSpPr>
          <a:xfrm>
            <a:off x="692148" y="1456341"/>
            <a:ext cx="4234693" cy="1497012"/>
            <a:chOff x="584994" y="1833563"/>
            <a:chExt cx="4222750" cy="149701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3" name="Retângulo 27"/>
            <p:cNvSpPr/>
            <p:nvPr/>
          </p:nvSpPr>
          <p:spPr>
            <a:xfrm>
              <a:off x="584994" y="1833563"/>
              <a:ext cx="4222750" cy="14970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595437" y="1833563"/>
              <a:ext cx="3062288" cy="145573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4 559,4 млн грн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надійшло власних доходів</a:t>
              </a: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(106,1% до плану)</a:t>
              </a: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7136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0" y="39688"/>
            <a:ext cx="11277600" cy="647700"/>
          </a:xfrm>
          <a:ln/>
        </p:spPr>
        <p:txBody>
          <a:bodyPr vert="horz" wrap="square" lIns="91440" tIns="45720" rIns="91440" bIns="45720" anchor="ctr" anchorCtr="0">
            <a:spAutoFit/>
          </a:bodyPr>
          <a:p>
            <a:pPr eaLnBrk="1" hangingPunct="1"/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Надходження до загального фонду місцевих бюджетів (без міжбюджетних трансфертів)</a:t>
            </a:r>
            <a:b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</a:br>
            <a:endParaRPr lang="uk-UA" altLang="uk-UA" sz="2000" b="1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6567488" y="2657475"/>
            <a:ext cx="5346700" cy="690563"/>
          </a:xfrm>
          <a:prstGeom prst="rect">
            <a:avLst/>
          </a:prstGeom>
          <a:solidFill>
            <a:srgbClr val="00682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lang="uk-UA" altLang="x-none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 +</a:t>
            </a:r>
            <a:r>
              <a:rPr sz="3000" dirty="0">
                <a:solidFill>
                  <a:srgbClr val="C00000"/>
                </a:solidFill>
                <a:latin typeface="Arial Black" panose="020B0A04020102020204" pitchFamily="34" charset="0"/>
              </a:rPr>
              <a:t>2</a:t>
            </a:r>
            <a:r>
              <a:rPr lang="uk-UA" altLang="x-none" sz="3000" dirty="0">
                <a:solidFill>
                  <a:srgbClr val="C00000"/>
                </a:solidFill>
                <a:latin typeface="Arial Black" panose="020B0A04020102020204" pitchFamily="34" charset="0"/>
              </a:rPr>
              <a:t>2,4</a:t>
            </a:r>
            <a:r>
              <a:rPr lang="uk-UA" altLang="x-none" sz="2400" dirty="0">
                <a:solidFill>
                  <a:srgbClr val="C00000"/>
                </a:solidFill>
                <a:latin typeface="Arial Black" panose="020B0A04020102020204" pitchFamily="34" charset="0"/>
              </a:rPr>
              <a:t>%</a:t>
            </a:r>
            <a:r>
              <a:rPr lang="uk-UA" altLang="x-none" sz="2400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    +833,8</a:t>
            </a:r>
            <a:r>
              <a:rPr lang="uk-UA" altLang="x-none" sz="1200" dirty="0">
                <a:solidFill>
                  <a:schemeClr val="bg1"/>
                </a:solidFill>
                <a:latin typeface="Arial Black" panose="020B0A04020102020204" pitchFamily="34" charset="0"/>
              </a:rPr>
              <a:t> млн грн</a:t>
            </a:r>
            <a:endParaRPr lang="uk-UA" altLang="x-none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71365" name="TextBox 9"/>
          <p:cNvSpPr txBox="1"/>
          <p:nvPr/>
        </p:nvSpPr>
        <p:spPr>
          <a:xfrm>
            <a:off x="6551613" y="1797050"/>
            <a:ext cx="36195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темпами росту </a:t>
            </a:r>
            <a:endParaRPr lang="uk-UA" altLang="uk-UA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І півріччя 2025 року</a:t>
            </a:r>
            <a:endParaRPr lang="uk-UA" altLang="uk-UA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Прямокутник: округлені кути 13"/>
          <p:cNvSpPr/>
          <p:nvPr/>
        </p:nvSpPr>
        <p:spPr>
          <a:xfrm>
            <a:off x="6275388" y="3429000"/>
            <a:ext cx="5916613" cy="34067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50000"/>
              </a:lnSpc>
              <a:buNone/>
            </a:pPr>
            <a:r>
              <a:rPr lang="uk-UA" altLang="x-none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основному за рахунок:</a:t>
            </a:r>
            <a:endParaRPr lang="uk-UA" altLang="x-none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lnSpc>
                <a:spcPct val="150000"/>
              </a:lnSpc>
              <a:buNone/>
            </a:pPr>
            <a:endParaRPr lang="uk-UA" altLang="x-none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lnSpc>
                <a:spcPct val="150000"/>
              </a:lnSpc>
              <a:buChar char="-"/>
            </a:pP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ПДФО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6,5% </a:t>
            </a: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+559,8 </a:t>
            </a: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грн)</a:t>
            </a:r>
            <a:endParaRPr lang="uk-UA" altLang="x-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lnSpc>
                <a:spcPct val="150000"/>
              </a:lnSpc>
              <a:buChar char="-"/>
            </a:pP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плати за землю на 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21,2% </a:t>
            </a: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+69,8 </a:t>
            </a: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грн)</a:t>
            </a:r>
            <a:endParaRPr lang="uk-UA" altLang="x-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lnSpc>
                <a:spcPct val="150000"/>
              </a:lnSpc>
              <a:buChar char="-"/>
            </a:pP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 податку на 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12,0% (+69,2 </a:t>
            </a: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грн)</a:t>
            </a:r>
            <a:endParaRPr lang="uk-UA" altLang="x-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lnSpc>
                <a:spcPct val="150000"/>
              </a:lnSpc>
              <a:buChar char="-"/>
            </a:pP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акцизного податку на пальне 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28,3% </a:t>
            </a: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alt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+48,7 </a:t>
            </a:r>
            <a:r>
              <a: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грн)</a:t>
            </a:r>
            <a:endParaRPr lang="uk-UA" altLang="x-non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71367" name="Діаграма 23"/>
          <p:cNvGraphicFramePr/>
          <p:nvPr/>
        </p:nvGraphicFramePr>
        <p:xfrm>
          <a:off x="238125" y="3562350"/>
          <a:ext cx="5678488" cy="279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6750685" imgH="3335020" progId="Excel.Chart.8">
                  <p:embed/>
                </p:oleObj>
              </mc:Choice>
              <mc:Fallback>
                <p:oleObj name="" r:id="rId1" imgW="6750685" imgH="3335020" progId="Excel.Chart.8">
                  <p:embed/>
                  <p:pic>
                    <p:nvPicPr>
                      <p:cNvPr id="0" name="Изображение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8125" y="3562350"/>
                        <a:ext cx="5678488" cy="27971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793" name="TextBox 24"/>
          <p:cNvSpPr txBox="1">
            <a:spLocks noChangeArrowheads="1"/>
          </p:cNvSpPr>
          <p:nvPr/>
        </p:nvSpPr>
        <p:spPr bwMode="auto">
          <a:xfrm>
            <a:off x="9553575" y="1892300"/>
            <a:ext cx="2586038" cy="738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800" b="1" dirty="0">
                <a:latin typeface="Roboto" panose="02000000000000000000" pitchFamily="2" charset="0"/>
                <a:cs typeface="Arial" panose="020B0604020202020204" pitchFamily="34" charset="0"/>
              </a:rPr>
              <a:t>7</a:t>
            </a:r>
            <a:r>
              <a:rPr lang="uk-UA" altLang="uk-UA" sz="1200" b="1" dirty="0">
                <a:latin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uk-UA" altLang="uk-UA" sz="1800" b="1" dirty="0">
                <a:latin typeface="Roboto" panose="02000000000000000000" pitchFamily="2" charset="0"/>
                <a:cs typeface="Arial" panose="020B0604020202020204" pitchFamily="34" charset="0"/>
              </a:rPr>
              <a:t>місце</a:t>
            </a:r>
            <a:r>
              <a:rPr lang="uk-UA" altLang="uk-UA" sz="1200" b="1" dirty="0">
                <a:latin typeface="Roboto" panose="02000000000000000000" pitchFamily="2" charset="0"/>
                <a:cs typeface="Arial" panose="020B0604020202020204" pitchFamily="34" charset="0"/>
              </a:rPr>
              <a:t> в Україні </a:t>
            </a:r>
            <a:endParaRPr lang="uk-UA" altLang="uk-UA" sz="1200" b="1" dirty="0">
              <a:latin typeface="Roboto" panose="02000000000000000000" pitchFamily="2" charset="0"/>
              <a:cs typeface="Arial" panose="020B0604020202020204" pitchFamily="34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200" b="1" dirty="0">
                <a:latin typeface="Roboto" panose="02000000000000000000" pitchFamily="2" charset="0"/>
                <a:cs typeface="Arial" panose="020B0604020202020204" pitchFamily="34" charset="0"/>
              </a:rPr>
              <a:t>за І півріччя 2026 року</a:t>
            </a:r>
            <a:endParaRPr lang="uk-UA" altLang="uk-UA" sz="1200" b="1" dirty="0">
              <a:latin typeface="Roboto" panose="02000000000000000000" pitchFamily="2" charset="0"/>
              <a:cs typeface="Arial" panose="020B0604020202020204" pitchFamily="34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200" b="1" dirty="0">
                <a:latin typeface="Roboto" panose="02000000000000000000" pitchFamily="2" charset="0"/>
                <a:cs typeface="Arial" panose="020B0604020202020204" pitchFamily="34" charset="0"/>
              </a:rPr>
              <a:t>(8 місце за І півріччя 2025 року)</a:t>
            </a:r>
            <a:endParaRPr lang="uk-UA" altLang="uk-UA" sz="1200" b="1" dirty="0">
              <a:latin typeface="Roboto" panose="02000000000000000000" pitchFamily="2" charset="0"/>
              <a:ea typeface="Arial" panose="020B0604020202020204" pitchFamily="34" charset="0"/>
            </a:endParaRPr>
          </a:p>
        </p:txBody>
      </p:sp>
      <p:grpSp>
        <p:nvGrpSpPr>
          <p:cNvPr id="271369" name="Групувати 3"/>
          <p:cNvGrpSpPr/>
          <p:nvPr/>
        </p:nvGrpSpPr>
        <p:grpSpPr>
          <a:xfrm>
            <a:off x="692150" y="1766888"/>
            <a:ext cx="946150" cy="931862"/>
            <a:chOff x="5150643" y="1933575"/>
            <a:chExt cx="1143000" cy="1143000"/>
          </a:xfrm>
        </p:grpSpPr>
        <p:pic>
          <p:nvPicPr>
            <p:cNvPr id="271372" name="Picture 19" descr="Мешок – Бесплатные иконки: рождество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50643" y="1933575"/>
              <a:ext cx="1143000" cy="11430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1373" name="Picture 17" descr="Украинская гривна – Бесплатные иконки: знаки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4337" y="2470766"/>
              <a:ext cx="455612" cy="471843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71370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6425" y="1031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Стрілка: угору 3"/>
          <p:cNvSpPr/>
          <p:nvPr/>
        </p:nvSpPr>
        <p:spPr>
          <a:xfrm>
            <a:off x="9653588" y="1955800"/>
            <a:ext cx="304800" cy="328613"/>
          </a:xfrm>
          <a:prstGeom prst="up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5000"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2386" name="Title 3"/>
          <p:cNvSpPr>
            <a:spLocks noGrp="1"/>
          </p:cNvSpPr>
          <p:nvPr>
            <p:ph type="title" hasCustomPrompt="1"/>
          </p:nvPr>
        </p:nvSpPr>
        <p:spPr>
          <a:xfrm>
            <a:off x="-65087" y="39688"/>
            <a:ext cx="11969750" cy="442912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Темпи росту фактичних надходжень (загальний фонд)</a:t>
            </a:r>
            <a:endParaRPr lang="en-US" altLang="uk-UA" sz="2000" b="1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854075" y="1622425"/>
            <a:ext cx="2547938" cy="90805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p>
            <a:pPr mar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uk-UA" altLang="x-none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громада</a:t>
            </a:r>
            <a:endParaRPr lang="fr-FR" altLang="x-none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uk-UA" altLang="x-none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ВИЩЕ 120%</a:t>
            </a:r>
            <a:endParaRPr lang="en-GB" altLang="x-none" sz="2000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72388" name="Text Placeholder 17"/>
          <p:cNvSpPr txBox="1"/>
          <p:nvPr/>
        </p:nvSpPr>
        <p:spPr>
          <a:xfrm>
            <a:off x="-49212" y="407988"/>
            <a:ext cx="8237537" cy="381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>
                <a:srgbClr val="418FDE"/>
              </a:buClr>
              <a:buFontTx/>
              <a:buNone/>
            </a:pPr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територіальних громади за І півріччя 2026/2025</a:t>
            </a:r>
            <a:endParaRPr lang="fr-FR" altLang="uk-UA" sz="2000" b="1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pPr marL="0" lvl="0" indent="0" eaLnBrk="1" hangingPunct="1">
              <a:spcBef>
                <a:spcPct val="0"/>
              </a:spcBef>
              <a:spcAft>
                <a:spcPts val="500"/>
              </a:spcAft>
              <a:buClr>
                <a:srgbClr val="418FDE"/>
              </a:buClr>
              <a:buNone/>
            </a:pPr>
            <a:endParaRPr lang="fr-FR" altLang="uk-UA" sz="2400" b="1" dirty="0">
              <a:solidFill>
                <a:srgbClr val="5A5A5A"/>
              </a:solidFill>
              <a:latin typeface="Roboto" panose="02000000000000000000" pitchFamily="2" charset="0"/>
              <a:ea typeface="Batang" panose="02030600000101010101" pitchFamily="18" charset="-127"/>
            </a:endParaRPr>
          </a:p>
        </p:txBody>
      </p:sp>
      <p:pic>
        <p:nvPicPr>
          <p:cNvPr id="272389" name="Graphic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8718550" y="5300663"/>
            <a:ext cx="46038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2390" name="Text Placeholder 4"/>
          <p:cNvSpPr txBox="1"/>
          <p:nvPr/>
        </p:nvSpPr>
        <p:spPr>
          <a:xfrm>
            <a:off x="779463" y="2667000"/>
            <a:ext cx="2552700" cy="9080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uk-UA" altLang="uk-UA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громад</a:t>
            </a:r>
            <a:endParaRPr lang="fr-FR" altLang="uk-UA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uk-UA" alt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100% до 120%</a:t>
            </a:r>
            <a:endParaRPr lang="en-GB" altLang="uk-UA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2391" name="Text Placeholder 4"/>
          <p:cNvSpPr txBox="1"/>
          <p:nvPr/>
        </p:nvSpPr>
        <p:spPr>
          <a:xfrm>
            <a:off x="849313" y="3768725"/>
            <a:ext cx="2557462" cy="9636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uk-UA" altLang="uk-UA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громади</a:t>
            </a:r>
            <a:endParaRPr lang="fr-FR" altLang="uk-UA" sz="32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uk-UA" alt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 100%</a:t>
            </a:r>
            <a:endParaRPr lang="en-GB" altLang="uk-UA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Текст 4"/>
          <p:cNvSpPr>
            <a:spLocks noGrp="1"/>
          </p:cNvSpPr>
          <p:nvPr/>
        </p:nvSpPr>
        <p:spPr>
          <a:xfrm>
            <a:off x="8459788" y="1465263"/>
            <a:ext cx="3444875" cy="641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uk-UA" altLang="x-none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громад з найнижчими темпами приросту </a:t>
            </a:r>
            <a:r>
              <a:rPr lang="uk-UA" altLang="x-none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(млн грн, %)</a:t>
            </a:r>
            <a:endParaRPr lang="uk-UA" altLang="x-none" sz="12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9524" name="Picture 20" descr="Продвижение – Бесплатные иконки: бизнес и финансы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1107" y="2627806"/>
            <a:ext cx="648000" cy="6480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149530" name="Picture 26" descr="Экономическая – Бесплатные иконки: бизнес и финансы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27393"/>
          <a:stretch>
            <a:fillRect/>
          </a:stretch>
        </p:blipFill>
        <p:spPr bwMode="auto">
          <a:xfrm>
            <a:off x="89852" y="3892550"/>
            <a:ext cx="647999" cy="64799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1043" name="Скругленная прямоугольная выноска 2"/>
          <p:cNvSpPr>
            <a:spLocks noChangeArrowheads="1"/>
          </p:cNvSpPr>
          <p:nvPr/>
        </p:nvSpPr>
        <p:spPr bwMode="auto">
          <a:xfrm>
            <a:off x="87313" y="4732338"/>
            <a:ext cx="2401888" cy="204788"/>
          </a:xfrm>
          <a:prstGeom prst="wedgeRoundRectCallout">
            <a:avLst>
              <a:gd name="adj1" fmla="val 49046"/>
              <a:gd name="adj2" fmla="val 446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45593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uk-UA" altLang="uk-UA" sz="1100" b="1" dirty="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Кадубовецька сільська</a:t>
            </a:r>
            <a:r>
              <a:rPr lang="uk-UA" altLang="uk-UA" sz="1400" b="1" dirty="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uk-UA" altLang="uk-UA" sz="1100" b="1" dirty="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ТГ 95,7%</a:t>
            </a:r>
            <a:endParaRPr lang="uk-UA" altLang="uk-UA" sz="1100" b="1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2396" name="TextBox 26"/>
          <p:cNvSpPr txBox="1"/>
          <p:nvPr/>
        </p:nvSpPr>
        <p:spPr>
          <a:xfrm>
            <a:off x="-3468687" y="3708400"/>
            <a:ext cx="1050925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uk-UA" altLang="uk-UA" sz="1800" dirty="0">
              <a:latin typeface="Roboto" panose="02000000000000000000" pitchFamily="2" charset="0"/>
              <a:ea typeface="Arial" panose="020B0604020202020204" pitchFamily="34" charset="0"/>
            </a:endParaRPr>
          </a:p>
        </p:txBody>
      </p:sp>
      <p:graphicFrame>
        <p:nvGraphicFramePr>
          <p:cNvPr id="272397" name="Объект 2"/>
          <p:cNvGraphicFramePr>
            <a:graphicFrameLocks noGrp="1"/>
          </p:cNvGraphicFramePr>
          <p:nvPr/>
        </p:nvGraphicFramePr>
        <p:xfrm>
          <a:off x="2787650" y="1849438"/>
          <a:ext cx="5373688" cy="478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4" imgW="13164820" imgH="8754110" progId="Excel.Sheet.8">
                  <p:embed/>
                </p:oleObj>
              </mc:Choice>
              <mc:Fallback>
                <p:oleObj name="" r:id="rId4" imgW="13164820" imgH="8754110" progId="Excel.Sheet.8">
                  <p:embed/>
                  <p:pic>
                    <p:nvPicPr>
                      <p:cNvPr id="0" name="Изображение 307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87650" y="1849438"/>
                        <a:ext cx="5373688" cy="47847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Текст 4"/>
          <p:cNvSpPr>
            <a:spLocks noGrp="1"/>
          </p:cNvSpPr>
          <p:nvPr/>
        </p:nvSpPr>
        <p:spPr>
          <a:xfrm>
            <a:off x="4068763" y="1150938"/>
            <a:ext cx="3446463" cy="6413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uk-UA" altLang="x-none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громад з найвищими темпами</a:t>
            </a:r>
            <a:r>
              <a:rPr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x-none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приросту </a:t>
            </a:r>
            <a:r>
              <a:rPr lang="uk-UA" altLang="x-none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(млн грн, %)</a:t>
            </a:r>
            <a:endParaRPr lang="uk-UA" altLang="x-none" sz="2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72399" name="Объект 2"/>
          <p:cNvGraphicFramePr>
            <a:graphicFrameLocks noGrp="1"/>
          </p:cNvGraphicFramePr>
          <p:nvPr/>
        </p:nvGraphicFramePr>
        <p:xfrm>
          <a:off x="7967663" y="2155825"/>
          <a:ext cx="4651375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6" imgW="11026775" imgH="8767445" progId="Excel.Sheet.8">
                  <p:embed/>
                </p:oleObj>
              </mc:Choice>
              <mc:Fallback>
                <p:oleObj name="" r:id="rId6" imgW="11026775" imgH="8767445" progId="Excel.Sheet.8">
                  <p:embed/>
                  <p:pic>
                    <p:nvPicPr>
                      <p:cNvPr id="0" name="Изображение 307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67663" y="2155825"/>
                        <a:ext cx="4651375" cy="44577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Скругленная прямоугольная выноска 2"/>
          <p:cNvSpPr>
            <a:spLocks noChangeArrowheads="1"/>
          </p:cNvSpPr>
          <p:nvPr/>
        </p:nvSpPr>
        <p:spPr bwMode="auto">
          <a:xfrm>
            <a:off x="87313" y="5072063"/>
            <a:ext cx="2943225" cy="219075"/>
          </a:xfrm>
          <a:prstGeom prst="wedgeRoundRectCallout">
            <a:avLst>
              <a:gd name="adj1" fmla="val 49046"/>
              <a:gd name="adj2" fmla="val 446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45593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uk-UA" altLang="uk-UA" sz="1100" b="1" dirty="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Горішньошеровецька сільська</a:t>
            </a:r>
            <a:r>
              <a:rPr lang="uk-UA" altLang="uk-UA" sz="1400" b="1" dirty="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uk-UA" altLang="uk-UA" sz="1100" b="1" dirty="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ТГ 87,1%</a:t>
            </a:r>
            <a:endParaRPr lang="uk-UA" altLang="uk-UA" sz="1100" b="1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72401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66425" y="1031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443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0" y="85725"/>
            <a:ext cx="10763250" cy="368300"/>
          </a:xfrm>
          <a:ln/>
        </p:spPr>
        <p:txBody>
          <a:bodyPr vert="horz" wrap="square" lIns="91440" tIns="45720" rIns="91440" bIns="45720" anchor="ctr" anchorCtr="0">
            <a:spAutoFit/>
          </a:bodyPr>
          <a:p>
            <a:pPr algn="l">
              <a:lnSpc>
                <a:spcPct val="90000"/>
              </a:lnSpc>
            </a:pPr>
            <a:r>
              <a:rPr lang="ru-RU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Фінансова спроможність громад</a:t>
            </a:r>
            <a:endParaRPr lang="uk-UA" altLang="uk-UA" sz="2000" b="1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274435" name="Місце для тексту 2"/>
          <p:cNvSpPr>
            <a:spLocks noGrp="1"/>
          </p:cNvSpPr>
          <p:nvPr>
            <p:ph type="body" sz="quarter" idx="11" hasCustomPrompt="1"/>
          </p:nvPr>
        </p:nvSpPr>
        <p:spPr>
          <a:xfrm>
            <a:off x="595313" y="647700"/>
            <a:ext cx="10167937" cy="523875"/>
          </a:xfrm>
          <a:ln/>
        </p:spPr>
        <p:txBody>
          <a:bodyPr vert="horz" wrap="square" lIns="91440" tIns="45720" rIns="91440" bIns="45720" anchor="t" anchorCtr="0"/>
          <a:p>
            <a:pPr mar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uk-UA" altLang="uk-UA" sz="20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n-cs"/>
              </a:rPr>
              <a:t>власні надходження у загальній сумі доходів</a:t>
            </a:r>
            <a:endParaRPr lang="uk-UA" altLang="uk-UA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4436" name="TextBox 5"/>
          <p:cNvSpPr txBox="1"/>
          <p:nvPr/>
        </p:nvSpPr>
        <p:spPr>
          <a:xfrm>
            <a:off x="3048000" y="3246438"/>
            <a:ext cx="609441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endParaRPr lang="uk-UA" altLang="uk-UA" sz="1800" dirty="0">
              <a:latin typeface="Roboto" panose="02000000000000000000" pitchFamily="2" charset="0"/>
              <a:ea typeface="Arial" panose="020B0604020202020204" pitchFamily="34" charset="0"/>
            </a:endParaRPr>
          </a:p>
        </p:txBody>
      </p:sp>
      <p:graphicFrame>
        <p:nvGraphicFramePr>
          <p:cNvPr id="274437" name="Таблица 274436"/>
          <p:cNvGraphicFramePr/>
          <p:nvPr/>
        </p:nvGraphicFramePr>
        <p:xfrm>
          <a:off x="638175" y="1282700"/>
          <a:ext cx="6627813" cy="5070475"/>
        </p:xfrm>
        <a:graphic>
          <a:graphicData uri="http://schemas.openxmlformats.org/drawingml/2006/table">
            <a:tbl>
              <a:tblPr/>
              <a:tblGrid>
                <a:gridCol w="1220788"/>
                <a:gridCol w="4108450"/>
                <a:gridCol w="1298575"/>
              </a:tblGrid>
              <a:tr h="314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endParaRPr lang="uk-UA" altLang="uk-UA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82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uk-UA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Територіальні громади</a:t>
                      </a:r>
                      <a:endParaRPr lang="en-US" altLang="uk-UA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82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uk-UA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82F"/>
                    </a:solidFill>
                  </a:tcPr>
                </a:tc>
              </a:tr>
              <a:tr h="2270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400" b="1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ТОП-10</a:t>
                      </a:r>
                      <a:endParaRPr lang="en-US" altLang="uk-UA" sz="14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Черн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вецька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2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78,8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2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Новодн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стровська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2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75,1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2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Магальська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2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56,4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38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Глибоцька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2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52,0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Хотинська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2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51,4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41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Сокирянська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2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50,0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2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b="1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 - 49%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ru-RU" altLang="x-none" sz="1200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3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r" eaLnBrk="1" fontAlgn="ctr" hangingPunct="1">
                        <a:buNone/>
                      </a:pPr>
                      <a:endParaRPr lang="uk-UA" altLang="x-none" sz="1200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2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70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Тереблеченська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48,1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70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Волок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вська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48,0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70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цманська 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47,0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70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Мамаївська 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46,6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2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Чагорська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46,4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2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Неполоковецька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45,4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38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Заставн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вська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42,8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2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Кельменецька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41,9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38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Вижницька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41,8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2270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b="1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Менше 20%</a:t>
                      </a:r>
                      <a:endParaRPr lang="en-US" altLang="uk-UA" sz="12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Карапч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вська с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льська ТГ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19,4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</a:tr>
              <a:tr h="2270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Чудейська с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льська ТГ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19,3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</a:tr>
              <a:tr h="2270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Конятинська с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льська ТГ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18,2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</a:tr>
              <a:tr h="222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Петровецька с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льська ТГ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17,9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</a:tr>
              <a:tr h="2270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en-US" altLang="uk-UA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 Кам`янецька с</a:t>
                      </a:r>
                      <a:r>
                        <a:rPr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i</a:t>
                      </a: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льська ТГ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x-none" sz="1400" b="1" dirty="0">
                          <a:latin typeface="Times New Roman Cyr" panose="02020603050405020304" pitchFamily="18" charset="0"/>
                          <a:cs typeface="Times New Roman Cyr" panose="02020603050405020304" pitchFamily="18" charset="0"/>
                        </a:rPr>
                        <a:t>16,0</a:t>
                      </a:r>
                      <a:endParaRPr lang="uk-UA" altLang="x-none" sz="1400" b="1" dirty="0">
                        <a:latin typeface="Times New Roman Cyr" panose="02020603050405020304" pitchFamily="18" charset="0"/>
                        <a:ea typeface="Times New Roman Cyr" panose="02020603050405020304" pitchFamily="18" charset="0"/>
                      </a:endParaRPr>
                    </a:p>
                  </a:txBody>
                  <a:tcPr marL="9525" marR="9525" marT="9524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2941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4531" name="Таблица 274530"/>
          <p:cNvGraphicFramePr/>
          <p:nvPr/>
        </p:nvGraphicFramePr>
        <p:xfrm>
          <a:off x="7943850" y="1455738"/>
          <a:ext cx="3482975" cy="2805112"/>
        </p:xfrm>
        <a:graphic>
          <a:graphicData uri="http://schemas.openxmlformats.org/drawingml/2006/table">
            <a:tbl>
              <a:tblPr/>
              <a:tblGrid>
                <a:gridCol w="2265363"/>
                <a:gridCol w="1217612"/>
              </a:tblGrid>
              <a:tr h="9683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Питома вага власних доходів</a:t>
                      </a:r>
                      <a:endParaRPr lang="en-US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3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82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ctr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громад</a:t>
                      </a:r>
                      <a:endParaRPr lang="en-US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Roboto" panose="02000000000000000000" pitchFamily="2" charset="0"/>
                      </a:endParaRPr>
                    </a:p>
                  </a:txBody>
                  <a:tcPr marL="8932" marR="8932" marT="893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82F"/>
                    </a:solidFill>
                  </a:tcPr>
                </a:tc>
              </a:tr>
              <a:tr h="349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Більше 49%</a:t>
                      </a:r>
                      <a:endParaRPr lang="en-US" altLang="uk-UA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3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uk-UA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3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387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 - 49%</a:t>
                      </a:r>
                      <a:endParaRPr lang="en-US" altLang="uk-UA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3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uk-UA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3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4048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22,1% – 40%</a:t>
                      </a:r>
                      <a:endParaRPr lang="en-US" altLang="uk-UA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3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uk-UA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3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349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Менше 22,1%</a:t>
                      </a:r>
                      <a:endParaRPr lang="en-US" altLang="uk-UA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3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8080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uk-UA" sz="1600" dirty="0">
                        <a:solidFill>
                          <a:srgbClr val="080808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3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  <a:tr h="346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endParaRPr lang="uk-UA" altLang="uk-UA" sz="16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" marR="7620" marT="7618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3A5B6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altLang="uk-UA" sz="1600" b="1" dirty="0">
                        <a:solidFill>
                          <a:srgbClr val="3A5B63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620" marR="7620" marT="7618" marB="0" anchor="b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D4B0"/>
                    </a:solidFill>
                  </a:tcPr>
                </a:tc>
              </a:tr>
            </a:tbl>
          </a:graphicData>
        </a:graphic>
      </p:graphicFrame>
      <p:sp>
        <p:nvSpPr>
          <p:cNvPr id="6" name="Выгнутая вниз стрелка 5"/>
          <p:cNvSpPr/>
          <p:nvPr/>
        </p:nvSpPr>
        <p:spPr>
          <a:xfrm rot="18265946">
            <a:off x="2564606" y="3939381"/>
            <a:ext cx="5060950" cy="601663"/>
          </a:xfrm>
          <a:prstGeom prst="curvedUpArrow">
            <a:avLst/>
          </a:prstGeom>
          <a:solidFill>
            <a:srgbClr val="00682F"/>
          </a:solidFill>
          <a:ln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4555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06113" y="50800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5458" name="Title 3"/>
          <p:cNvSpPr>
            <a:spLocks noGrp="1"/>
          </p:cNvSpPr>
          <p:nvPr>
            <p:ph type="title" hasCustomPrompt="1"/>
          </p:nvPr>
        </p:nvSpPr>
        <p:spPr>
          <a:xfrm>
            <a:off x="0" y="-93662"/>
            <a:ext cx="10920413" cy="828675"/>
          </a:xfrm>
          <a:ln/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uk-UA" altLang="uk-UA" sz="2000" b="1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Виконання планових призначень дохідної частини місцевих бюджетів (загальний фонд)</a:t>
            </a:r>
            <a:endParaRPr lang="en-US" altLang="uk-UA" sz="2000" b="1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2" name="Прямокутник: округлені кути 1"/>
          <p:cNvSpPr/>
          <p:nvPr/>
        </p:nvSpPr>
        <p:spPr>
          <a:xfrm>
            <a:off x="118364" y="1816071"/>
            <a:ext cx="11955271" cy="4821900"/>
          </a:xfrm>
          <a:prstGeom prst="roundRect">
            <a:avLst/>
          </a:prstGeom>
          <a:solidFill>
            <a:srgbClr val="00682F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  <a:outerShdw blurRad="76200" dir="13500000" sx="98000" sy="98000" kx="1200000" algn="br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>
            <a:bevelT w="381000"/>
            <a:bevelB w="41275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</a:lstStyle>
          <a:p>
            <a:pPr marL="539750" lvl="0" indent="0" defTabSz="913130" eaLnBrk="1" hangingPunct="1">
              <a:buNone/>
            </a:pPr>
            <a:endParaRPr lang="uk-UA" altLang="uk-UA" sz="36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539750" lvl="0" indent="0" defTabSz="913130" eaLnBrk="1" hangingPunct="1">
              <a:buFont typeface="Wingdings" panose="05000000000000000000" pitchFamily="2" charset="2"/>
              <a:buChar char="Ø"/>
            </a:pPr>
            <a:r>
              <a:rPr lang="uk-UA" altLang="uk-UA" sz="3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Не</a:t>
            </a:r>
            <a:r>
              <a:rPr lang="en-US" altLang="uk-UA" sz="3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uk-UA" altLang="uk-UA" sz="3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виконано 1 бюджет ТГ:</a:t>
            </a:r>
            <a:endParaRPr lang="uk-UA" altLang="uk-UA" sz="36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539750" lvl="0" indent="0" defTabSz="913130" eaLnBrk="1" hangingPunct="1">
              <a:buFont typeface="Wingdings" panose="05000000000000000000" pitchFamily="2" charset="2"/>
              <a:buChar char="Ø"/>
            </a:pPr>
            <a:r>
              <a:rPr lang="uk-UA" altLang="uk-UA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Кадубовецька ТГ     (-379,8 тис. грн, або -2,2%)</a:t>
            </a:r>
            <a:endParaRPr lang="uk-UA" altLang="uk-UA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539750" lvl="0" indent="0" defTabSz="913130" eaLnBrk="1" hangingPunct="1">
              <a:buNone/>
            </a:pPr>
            <a:endParaRPr lang="uk-UA" altLang="uk-UA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75462" name="Picture 20" descr="Внимание – Бесплатные иконки: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1938" y="2646363"/>
            <a:ext cx="631825" cy="631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546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425" y="1031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7506" name="Заголовок 11"/>
          <p:cNvSpPr>
            <a:spLocks noGrp="1"/>
          </p:cNvSpPr>
          <p:nvPr>
            <p:ph type="title"/>
          </p:nvPr>
        </p:nvSpPr>
        <p:spPr>
          <a:xfrm>
            <a:off x="-1587" y="-14287"/>
            <a:ext cx="10560050" cy="598487"/>
          </a:xfrm>
          <a:ln/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uk-UA" altLang="uk-UA" sz="2000" b="1" kern="1200" dirty="0">
                <a:solidFill>
                  <a:srgbClr val="294325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+mj-cs"/>
              </a:rPr>
              <a:t>Темпи фактичних надходжень по основних видах доходів за І півріччя 2026/2025</a:t>
            </a:r>
            <a:endParaRPr lang="uk-UA" altLang="uk-UA" sz="2000" b="1" kern="1200" dirty="0">
              <a:solidFill>
                <a:srgbClr val="294325"/>
              </a:solidFill>
              <a:latin typeface="Times New Roman" panose="02020603050405020304" pitchFamily="18" charset="0"/>
              <a:ea typeface="Batang" panose="02030600000101010101" pitchFamily="18" charset="-127"/>
              <a:cs typeface="+mj-cs"/>
            </a:endParaRPr>
          </a:p>
        </p:txBody>
      </p:sp>
      <p:sp>
        <p:nvSpPr>
          <p:cNvPr id="277507" name="Текст 1"/>
          <p:cNvSpPr>
            <a:spLocks noGrp="1"/>
          </p:cNvSpPr>
          <p:nvPr>
            <p:ph type="body" idx="1"/>
          </p:nvPr>
        </p:nvSpPr>
        <p:spPr>
          <a:xfrm>
            <a:off x="1727200" y="1663700"/>
            <a:ext cx="5386388" cy="639763"/>
          </a:xfrm>
          <a:ln/>
        </p:spPr>
        <p:txBody>
          <a:bodyPr vert="horz" wrap="square" lIns="91440" tIns="45720" rIns="91440" bIns="45720" anchor="b" anchorCtr="0"/>
          <a:p>
            <a:pPr/>
            <a:r>
              <a:rPr lang="uk-UA" altLang="uk-UA" kern="1200" dirty="0">
                <a:latin typeface="Roboto" panose="02000000000000000000" pitchFamily="2" charset="0"/>
                <a:ea typeface="+mn-ea"/>
                <a:cs typeface="+mn-cs"/>
              </a:rPr>
              <a:t> </a:t>
            </a:r>
            <a:endParaRPr lang="uk-UA" altLang="uk-UA" kern="1200" dirty="0"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77508" name="Текст 2"/>
          <p:cNvSpPr>
            <a:spLocks noGrp="1"/>
          </p:cNvSpPr>
          <p:nvPr>
            <p:ph type="body" sz="quarter" idx="3"/>
          </p:nvPr>
        </p:nvSpPr>
        <p:spPr>
          <a:xfrm>
            <a:off x="11215688" y="1604963"/>
            <a:ext cx="292100" cy="639762"/>
          </a:xfrm>
          <a:ln/>
        </p:spPr>
        <p:txBody>
          <a:bodyPr vert="horz" wrap="square" lIns="91440" tIns="45720" rIns="91440" bIns="45720" anchor="b" anchorCtr="0"/>
          <a:p>
            <a:pPr>
              <a:buClrTx/>
              <a:buSzTx/>
            </a:pPr>
            <a:r>
              <a:rPr lang="uk-UA" altLang="uk-UA" kern="1200" dirty="0">
                <a:latin typeface="Roboto" panose="02000000000000000000" pitchFamily="2" charset="0"/>
                <a:ea typeface="+mn-ea"/>
                <a:cs typeface="+mn-cs"/>
              </a:rPr>
              <a:t> </a:t>
            </a:r>
            <a:endParaRPr lang="uk-UA" altLang="uk-UA" kern="1200" dirty="0">
              <a:latin typeface="Roboto" panose="02000000000000000000" pitchFamily="2" charset="0"/>
              <a:ea typeface="+mn-ea"/>
              <a:cs typeface="+mn-cs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-121754" y="1143000"/>
          <a:ext cx="11938550" cy="5021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77510" name="Прямоугольник 1"/>
          <p:cNvSpPr/>
          <p:nvPr/>
        </p:nvSpPr>
        <p:spPr>
          <a:xfrm>
            <a:off x="2668588" y="1262063"/>
            <a:ext cx="2609850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uk-UA" altLang="uk-UA" sz="8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	</a:t>
            </a:r>
            <a:endParaRPr lang="uk-UA" altLang="uk-UA" sz="8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277511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550" y="52388"/>
            <a:ext cx="1222375" cy="1222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5000">
    <p:blinds dir="vert"/>
  </p:transition>
</p:sld>
</file>

<file path=ppt/theme/theme1.xml><?xml version="1.0" encoding="utf-8"?>
<a:theme xmlns:a="http://schemas.openxmlformats.org/drawingml/2006/main" name="Office Theme">
  <a:themeElements>
    <a:clrScheme name="OCHA">
      <a:dk1>
        <a:srgbClr val="5A5A5A"/>
      </a:dk1>
      <a:lt1>
        <a:srgbClr val="FFFFFF"/>
      </a:lt1>
      <a:dk2>
        <a:srgbClr val="418FDE"/>
      </a:dk2>
      <a:lt2>
        <a:srgbClr val="FFFFFF"/>
      </a:lt2>
      <a:accent1>
        <a:srgbClr val="418FDE"/>
      </a:accent1>
      <a:accent2>
        <a:srgbClr val="E56A54"/>
      </a:accent2>
      <a:accent3>
        <a:srgbClr val="E9F2FB"/>
      </a:accent3>
      <a:accent4>
        <a:srgbClr val="D4E5F7"/>
      </a:accent4>
      <a:accent5>
        <a:srgbClr val="82B5E9"/>
      </a:accent5>
      <a:accent6>
        <a:srgbClr val="0B2641"/>
      </a:accent6>
      <a:hlink>
        <a:srgbClr val="418FDE"/>
      </a:hlink>
      <a:folHlink>
        <a:srgbClr val="418FDE"/>
      </a:folHlink>
    </a:clrScheme>
    <a:fontScheme name="OCH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Фіолетова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Тема Office">
  <a:themeElements>
    <a:clrScheme name="Фіолетова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Фіолетова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13756</Words>
  <Application>WPS Presentation</Application>
  <PresentationFormat>Широкий екран</PresentationFormat>
  <Paragraphs>905</Paragraphs>
  <Slides>24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18</vt:i4>
      </vt:variant>
      <vt:variant>
        <vt:lpstr>幻灯片标题</vt:lpstr>
      </vt:variant>
      <vt:variant>
        <vt:i4>24</vt:i4>
      </vt:variant>
    </vt:vector>
  </HeadingPairs>
  <TitlesOfParts>
    <vt:vector size="61" baseType="lpstr">
      <vt:lpstr>Arial</vt:lpstr>
      <vt:lpstr>SimSun</vt:lpstr>
      <vt:lpstr>Wingdings</vt:lpstr>
      <vt:lpstr>Roboto</vt:lpstr>
      <vt:lpstr>Calibri</vt:lpstr>
      <vt:lpstr>Calibri Light</vt:lpstr>
      <vt:lpstr>Batang</vt:lpstr>
      <vt:lpstr>Times New Roman</vt:lpstr>
      <vt:lpstr>Arial Black</vt:lpstr>
      <vt:lpstr>Times New Roman Cyr</vt:lpstr>
      <vt:lpstr>Trebuchet MS</vt:lpstr>
      <vt:lpstr>Roboto</vt:lpstr>
      <vt:lpstr>Calibri</vt:lpstr>
      <vt:lpstr>Microsoft YaHei</vt:lpstr>
      <vt:lpstr>Arial Unicode MS</vt:lpstr>
      <vt:lpstr>Office Theme</vt:lpstr>
      <vt:lpstr>Тема Office</vt:lpstr>
      <vt:lpstr>1_Тема Office</vt:lpstr>
      <vt:lpstr>5_Тема Office</vt:lpstr>
      <vt:lpstr>Excel.Chart.8</vt:lpstr>
      <vt:lpstr>Excel.Chart.8</vt:lpstr>
      <vt:lpstr>Excel.Sheet.8</vt:lpstr>
      <vt:lpstr>Excel.Sheet.8</vt:lpstr>
      <vt:lpstr>Excel.Chart.8</vt:lpstr>
      <vt:lpstr>Excel.Chart.8</vt:lpstr>
      <vt:lpstr>Excel.Sheet.8</vt:lpstr>
      <vt:lpstr>Excel.Chart.8</vt:lpstr>
      <vt:lpstr>Excel.Chart.8</vt:lpstr>
      <vt:lpstr>Excel.Sheet.8</vt:lpstr>
      <vt:lpstr>Excel.Chart.8</vt:lpstr>
      <vt:lpstr>Excel.Sheet.8</vt:lpstr>
      <vt:lpstr>Excel.Sheet.8</vt:lpstr>
      <vt:lpstr>Excel.Chart.8</vt:lpstr>
      <vt:lpstr>Excel.Chart.8</vt:lpstr>
      <vt:lpstr>Excel.Sheet.8</vt:lpstr>
      <vt:lpstr>Excel.Sheet.8</vt:lpstr>
      <vt:lpstr>Excel.Sheet.8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main title goes here, even a long one fits</dc:title>
  <dc:creator>OCHA Ukraine</dc:creator>
  <cp:lastModifiedBy>User</cp:lastModifiedBy>
  <cp:revision>1577</cp:revision>
  <cp:lastPrinted>2026-07-23T08:57:12Z</cp:lastPrinted>
  <dcterms:created xsi:type="dcterms:W3CDTF">2021-10-14T06:36:45Z</dcterms:created>
  <dcterms:modified xsi:type="dcterms:W3CDTF">2026-08-07T12:50:03Z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0x0101001F03FFDD1393444A806FCAE7290E5CBA</vt:lpwstr>
  </property>
  <property fmtid="{D5CDD505-2E9C-101B-9397-08002B2CF9AE}" pid="3" name="SharedWithUsers">
    <vt:lpwstr>24;#Frederick Atenaga;#46;#Paul de Carvalho-Pointillart</vt:lpwstr>
  </property>
  <property fmtid="{D5CDD505-2E9C-101B-9397-08002B2CF9AE}" pid="4" name="ICV">
    <vt:lpwstr>7BC72DE112984971BB4092946907C22B_13</vt:lpwstr>
  </property>
  <property fmtid="{D5CDD505-2E9C-101B-9397-08002B2CF9AE}" pid="5" name="KSOProductBuildVer">
    <vt:lpwstr>1049-12.1.0.28032</vt:lpwstr>
  </property>
</Properties>
</file>