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4.xml" ContentType="application/vnd.openxmlformats-officedocument.them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55.xml" ContentType="application/vnd.openxmlformats-officedocument.themeOverride+xml"/>
  <Override PartName="/ppt/charts/chart2.xml" ContentType="application/vnd.openxmlformats-officedocument.drawingml.chart+xml"/>
  <Override PartName="/ppt/theme/themeOverride56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theme/themeOverride5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97810" r:id="rId4"/>
    <p:sldMasterId id="2147504603" r:id="rId5"/>
    <p:sldMasterId id="2147521921" r:id="rId6"/>
  </p:sldMasterIdLst>
  <p:notesMasterIdLst>
    <p:notesMasterId r:id="rId31"/>
  </p:notesMasterIdLst>
  <p:handoutMasterIdLst>
    <p:handoutMasterId r:id="rId32"/>
  </p:handoutMasterIdLst>
  <p:sldIdLst>
    <p:sldId id="721" r:id="rId7"/>
    <p:sldId id="722" r:id="rId8"/>
    <p:sldId id="634" r:id="rId9"/>
    <p:sldId id="717" r:id="rId10"/>
    <p:sldId id="723" r:id="rId11"/>
    <p:sldId id="724" r:id="rId12"/>
    <p:sldId id="601" r:id="rId13"/>
    <p:sldId id="725" r:id="rId14"/>
    <p:sldId id="726" r:id="rId15"/>
    <p:sldId id="727" r:id="rId16"/>
    <p:sldId id="708" r:id="rId17"/>
    <p:sldId id="728" r:id="rId18"/>
    <p:sldId id="729" r:id="rId19"/>
    <p:sldId id="730" r:id="rId20"/>
    <p:sldId id="711" r:id="rId21"/>
    <p:sldId id="716" r:id="rId22"/>
    <p:sldId id="713" r:id="rId23"/>
    <p:sldId id="600" r:id="rId24"/>
    <p:sldId id="731" r:id="rId25"/>
    <p:sldId id="732" r:id="rId26"/>
    <p:sldId id="632" r:id="rId27"/>
    <p:sldId id="715" r:id="rId28"/>
    <p:sldId id="714" r:id="rId29"/>
    <p:sldId id="502" r:id="rId30"/>
  </p:sldIdLst>
  <p:sldSz cx="12192000" cy="6858000"/>
  <p:notesSz cx="6858000" cy="9144000"/>
  <p:embeddedFontLst>
    <p:embeddedFont>
      <p:font typeface="Batang" panose="02030600000101010101" pitchFamily="18" charset="-127"/>
      <p:regular r:id="rId33"/>
    </p:embeddedFont>
    <p:embeddedFont>
      <p:font typeface="Arial Black" panose="020B0A04020102020204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Times New Roman Cyr" panose="020206030504050203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47"/>
    <a:srgbClr val="00682F"/>
    <a:srgbClr val="5B9452"/>
    <a:srgbClr val="FF5050"/>
    <a:srgbClr val="FF7C80"/>
    <a:srgbClr val="B5D4B0"/>
    <a:srgbClr val="FF0066"/>
    <a:srgbClr val="D6E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Помірний стиль 1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8D230F3-CF80-4859-8CE7-A43EE81993B5}" styleName="Світлий стиль 1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ітлий стиль 1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88868" autoAdjust="0"/>
  </p:normalViewPr>
  <p:slideViewPr>
    <p:cSldViewPr snapToGrid="0">
      <p:cViewPr varScale="1">
        <p:scale>
          <a:sx n="85" d="100"/>
          <a:sy n="85" d="100"/>
        </p:scale>
        <p:origin x="456" y="5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-4596" y="-10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ukul\Desktop\&#1053;&#1072;&#1088;&#1072;&#1076;&#1072;_0805%20%20%20&#1089;&#1086;&#1094;&#1079;&#1072;&#1093;&#1080;&#1089;&#1090;.xlsx" TargetMode="External"/><Relationship Id="rId1" Type="http://schemas.openxmlformats.org/officeDocument/2006/relationships/themeOverride" Target="../theme/themeOverride5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CommonRes\EP\220-&#1050;&#1086;&#1082;&#1086;&#1096;&#1082;&#1086;\&#1053;&#1072;&#1088;&#1072;&#1076;&#1072;_&#1090;&#1088;&#1072;&#1074;&#1077;&#1085;&#1100;\&#1047;&#1074;&#1077;&#1076;&#1077;&#1085;&#1072;\&#1053;&#1072;&#1088;&#1072;&#1076;&#1072;_0805%20%20%20&#1089;&#1086;&#1094;&#1079;&#1072;&#1093;&#1080;&#1089;&#1090;.xlsx" TargetMode="External"/><Relationship Id="rId1" Type="http://schemas.openxmlformats.org/officeDocument/2006/relationships/themeOverride" Target="../theme/themeOverride5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K:\&#1050;&#1086;&#1083;&#1077;&#1075;&#1110;&#1103;%20&#1044;&#1060;%20&#1054;&#1044;&#1040;%20&#1030;%20&#1082;&#1074;%202026\&#1047;&#1072;&#1075;&#1072;&#1083;&#1100;&#1085;&#1080;&#1081;%20&#1056;&#1077;&#1081;&#1090;&#1080;&#1085;&#1075;%20&#1079;&#1072;%20&#1074;&#1089;&#1110;&#1084;&#1072;%20&#1087;&#1086;&#1082;&#1072;&#1079;&#1085;%20&#1088;&#1086;&#1079;&#1088;&#1072;&#1093;%20&#1030;%20&#1082;&#1074;%202026.xlsx" TargetMode="External"/><Relationship Id="rId1" Type="http://schemas.openxmlformats.org/officeDocument/2006/relationships/themeOverride" Target="../theme/themeOverride5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1734391536298345"/>
          <c:y val="2.6595296235965047E-2"/>
          <c:w val="0.66056734406552231"/>
          <c:h val="0.9417064122946490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682F"/>
            </a:solidFill>
          </c:spPr>
          <c:invertIfNegative val="0"/>
          <c:dLbls>
            <c:dLbl>
              <c:idx val="0"/>
              <c:layout>
                <c:manualLayout>
                  <c:x val="0.1699255121042831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1B-4296-ABD0-670FE66E439E}"/>
                </c:ext>
              </c:extLst>
            </c:dLbl>
            <c:dLbl>
              <c:idx val="1"/>
              <c:layout>
                <c:manualLayout>
                  <c:x val="0.1699255121042831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1B-4296-ABD0-670FE66E439E}"/>
                </c:ext>
              </c:extLst>
            </c:dLbl>
            <c:dLbl>
              <c:idx val="2"/>
              <c:layout>
                <c:manualLayout>
                  <c:x val="0.1722532588454381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1B-4296-ABD0-670FE66E439E}"/>
                </c:ext>
              </c:extLst>
            </c:dLbl>
            <c:dLbl>
              <c:idx val="3"/>
              <c:layout>
                <c:manualLayout>
                  <c:x val="0.17458100558659254"/>
                  <c:y val="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1B-4296-ABD0-670FE66E439E}"/>
                </c:ext>
              </c:extLst>
            </c:dLbl>
            <c:dLbl>
              <c:idx val="4"/>
              <c:layout>
                <c:manualLayout>
                  <c:x val="0.1722532588454381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1B-4296-ABD0-670FE66E439E}"/>
                </c:ext>
              </c:extLst>
            </c:dLbl>
            <c:dLbl>
              <c:idx val="5"/>
              <c:layout>
                <c:manualLayout>
                  <c:x val="0.17458100558659254"/>
                  <c:y val="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1B-4296-ABD0-670FE66E439E}"/>
                </c:ext>
              </c:extLst>
            </c:dLbl>
            <c:dLbl>
              <c:idx val="6"/>
              <c:layout>
                <c:manualLayout>
                  <c:x val="0.1769087523277469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1B-4296-ABD0-670FE66E439E}"/>
                </c:ext>
              </c:extLst>
            </c:dLbl>
            <c:dLbl>
              <c:idx val="7"/>
              <c:layout>
                <c:manualLayout>
                  <c:x val="0.18156424581005626"/>
                  <c:y val="2.6497085320613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1B-4296-ABD0-670FE66E439E}"/>
                </c:ext>
              </c:extLst>
            </c:dLbl>
            <c:dLbl>
              <c:idx val="8"/>
              <c:layout>
                <c:manualLayout>
                  <c:x val="0.18156424581005626"/>
                  <c:y val="2.6497085320613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1B-4296-ABD0-670FE66E439E}"/>
                </c:ext>
              </c:extLst>
            </c:dLbl>
            <c:dLbl>
              <c:idx val="9"/>
              <c:layout>
                <c:manualLayout>
                  <c:x val="0.18621973929236577"/>
                  <c:y val="-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1B-4296-ABD0-670FE66E439E}"/>
                </c:ext>
              </c:extLst>
            </c:dLbl>
            <c:dLbl>
              <c:idx val="10"/>
              <c:layout>
                <c:manualLayout>
                  <c:x val="0.18621973929236577"/>
                  <c:y val="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1B-4296-ABD0-670FE66E439E}"/>
                </c:ext>
              </c:extLst>
            </c:dLbl>
            <c:dLbl>
              <c:idx val="11"/>
              <c:layout>
                <c:manualLayout>
                  <c:x val="0.19087523277467416"/>
                  <c:y val="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1B-4296-ABD0-670FE66E439E}"/>
                </c:ext>
              </c:extLst>
            </c:dLbl>
            <c:dLbl>
              <c:idx val="12"/>
              <c:layout>
                <c:manualLayout>
                  <c:x val="0.1885474860335198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81B-4296-ABD0-670FE66E439E}"/>
                </c:ext>
              </c:extLst>
            </c:dLbl>
            <c:dLbl>
              <c:idx val="13"/>
              <c:layout>
                <c:manualLayout>
                  <c:x val="0.19087523277467425"/>
                  <c:y val="5.2994170641229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81B-4296-ABD0-670FE66E439E}"/>
                </c:ext>
              </c:extLst>
            </c:dLbl>
            <c:dLbl>
              <c:idx val="14"/>
              <c:layout>
                <c:manualLayout>
                  <c:x val="0.19087523277467425"/>
                  <c:y val="5.2994170641229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81B-4296-ABD0-670FE66E439E}"/>
                </c:ext>
              </c:extLst>
            </c:dLbl>
            <c:dLbl>
              <c:idx val="15"/>
              <c:layout>
                <c:manualLayout>
                  <c:x val="0.19785847299813786"/>
                  <c:y val="2.6497085320614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81B-4296-ABD0-670FE66E439E}"/>
                </c:ext>
              </c:extLst>
            </c:dLbl>
            <c:dLbl>
              <c:idx val="16"/>
              <c:layout>
                <c:manualLayout>
                  <c:x val="0.19785847299813786"/>
                  <c:y val="2.6497085320614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81B-4296-ABD0-670FE66E439E}"/>
                </c:ext>
              </c:extLst>
            </c:dLbl>
            <c:dLbl>
              <c:idx val="17"/>
              <c:layout>
                <c:manualLayout>
                  <c:x val="0.20018621973929229"/>
                  <c:y val="2.64970853206152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81B-4296-ABD0-670FE66E439E}"/>
                </c:ext>
              </c:extLst>
            </c:dLbl>
            <c:dLbl>
              <c:idx val="18"/>
              <c:layout>
                <c:manualLayout>
                  <c:x val="0.19785847299813777"/>
                  <c:y val="5.299417064123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81B-4296-ABD0-670FE66E439E}"/>
                </c:ext>
              </c:extLst>
            </c:dLbl>
            <c:dLbl>
              <c:idx val="19"/>
              <c:layout>
                <c:manualLayout>
                  <c:x val="0.2025139664804473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81B-4296-ABD0-670FE66E439E}"/>
                </c:ext>
              </c:extLst>
            </c:dLbl>
            <c:dLbl>
              <c:idx val="20"/>
              <c:layout>
                <c:manualLayout>
                  <c:x val="0.209497206703911"/>
                  <c:y val="2.84900284900284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81B-4296-ABD0-670FE66E439E}"/>
                </c:ext>
              </c:extLst>
            </c:dLbl>
            <c:dLbl>
              <c:idx val="21"/>
              <c:layout>
                <c:manualLayout>
                  <c:x val="0.21880819366852891"/>
                  <c:y val="5.6980056980056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81B-4296-ABD0-670FE66E439E}"/>
                </c:ext>
              </c:extLst>
            </c:dLbl>
            <c:dLbl>
              <c:idx val="22"/>
              <c:layout>
                <c:manualLayout>
                  <c:x val="0.22346368715083836"/>
                  <c:y val="8.5470085470085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81B-4296-ABD0-670FE66E439E}"/>
                </c:ext>
              </c:extLst>
            </c:dLbl>
            <c:dLbl>
              <c:idx val="23"/>
              <c:layout>
                <c:manualLayout>
                  <c:x val="0.22811918063314726"/>
                  <c:y val="2.84900284900284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81B-4296-ABD0-670FE66E439E}"/>
                </c:ext>
              </c:extLst>
            </c:dLbl>
            <c:dLbl>
              <c:idx val="24"/>
              <c:layout>
                <c:manualLayout>
                  <c:x val="0.22579143389199346"/>
                  <c:y val="2.84900284900284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81B-4296-ABD0-670FE66E439E}"/>
                </c:ext>
              </c:extLst>
            </c:dLbl>
            <c:dLbl>
              <c:idx val="25"/>
              <c:layout>
                <c:manualLayout>
                  <c:x val="0.2351024208566109"/>
                  <c:y val="8.54700854700855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81B-4296-ABD0-670FE66E439E}"/>
                </c:ext>
              </c:extLst>
            </c:dLbl>
            <c:dLbl>
              <c:idx val="26"/>
              <c:layout>
                <c:manualLayout>
                  <c:x val="0.25139664804469281"/>
                  <c:y val="8.5470085470085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81B-4296-ABD0-670FE66E439E}"/>
                </c:ext>
              </c:extLst>
            </c:dLbl>
            <c:dLbl>
              <c:idx val="27"/>
              <c:layout>
                <c:manualLayout>
                  <c:x val="0.26070763500931099"/>
                  <c:y val="8.54700854700855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81B-4296-ABD0-670FE66E439E}"/>
                </c:ext>
              </c:extLst>
            </c:dLbl>
            <c:dLbl>
              <c:idx val="28"/>
              <c:layout>
                <c:manualLayout>
                  <c:x val="0.321229050279329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81B-4296-ABD0-670FE66E4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+mj-lt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слайд!$A$5:$A$33</c:f>
              <c:strCache>
                <c:ptCount val="29"/>
                <c:pt idx="0">
                  <c:v>Бюджет Неполоковецької тг</c:v>
                </c:pt>
                <c:pt idx="1">
                  <c:v>Бюджет Острицької тг</c:v>
                </c:pt>
                <c:pt idx="2">
                  <c:v>Бюджет Новодністровської тг</c:v>
                </c:pt>
                <c:pt idx="3">
                  <c:v>Бюджет Кельменецької тг</c:v>
                </c:pt>
                <c:pt idx="4">
                  <c:v>Бюджет Глибоцької тг</c:v>
                </c:pt>
                <c:pt idx="5">
                  <c:v>Бюджет Петровецької тг</c:v>
                </c:pt>
                <c:pt idx="6">
                  <c:v>Бюджет Вашківецької міська тг</c:v>
                </c:pt>
                <c:pt idx="7">
                  <c:v>Бюджет Кострижівської тг</c:v>
                </c:pt>
                <c:pt idx="8">
                  <c:v>Бюджет Волоківської тг</c:v>
                </c:pt>
                <c:pt idx="9">
                  <c:v>Бюджет Кадубовецької тг</c:v>
                </c:pt>
                <c:pt idx="10">
                  <c:v>Бюджет Берегометської тг</c:v>
                </c:pt>
                <c:pt idx="11">
                  <c:v>Бюджет Топорівської тг</c:v>
                </c:pt>
                <c:pt idx="12">
                  <c:v>Бюджет Новоселицької тг</c:v>
                </c:pt>
                <c:pt idx="13">
                  <c:v>Бюджет Юрковецької тг</c:v>
                </c:pt>
                <c:pt idx="14">
                  <c:v>Бюджет Усть-Путильської тг</c:v>
                </c:pt>
                <c:pt idx="15">
                  <c:v>Бюджет Ванчиковецької тг</c:v>
                </c:pt>
                <c:pt idx="16">
                  <c:v>Бюджет Карапчівської тг</c:v>
                </c:pt>
                <c:pt idx="17">
                  <c:v>Бюджет Чернівецької тг</c:v>
                </c:pt>
                <c:pt idx="18">
                  <c:v>Бюджет Мамаївської тг</c:v>
                </c:pt>
                <c:pt idx="19">
                  <c:v>Бюджет Веренчанської тг</c:v>
                </c:pt>
                <c:pt idx="20">
                  <c:v>Бюджет Клішковецької тг</c:v>
                </c:pt>
                <c:pt idx="21">
                  <c:v>Бюджет Селятинської тг</c:v>
                </c:pt>
                <c:pt idx="22">
                  <c:v>Бюджет Великокучурівської тг</c:v>
                </c:pt>
                <c:pt idx="23">
                  <c:v>Бюджет Сокирянської тг</c:v>
                </c:pt>
                <c:pt idx="24">
                  <c:v>Бюджет Кам’янецької тг</c:v>
                </c:pt>
                <c:pt idx="25">
                  <c:v>Бюджет Тарашанської тг</c:v>
                </c:pt>
                <c:pt idx="26">
                  <c:v>Бюджет Чагорської тг</c:v>
                </c:pt>
                <c:pt idx="27">
                  <c:v>Бюджет Заставнівської тг</c:v>
                </c:pt>
                <c:pt idx="28">
                  <c:v>Бюджет Магальської тг</c:v>
                </c:pt>
              </c:strCache>
            </c:strRef>
          </c:cat>
          <c:val>
            <c:numRef>
              <c:f>слайд!$B$5:$B$33</c:f>
              <c:numCache>
                <c:formatCode>#,##0</c:formatCode>
                <c:ptCount val="29"/>
                <c:pt idx="0">
                  <c:v>15548</c:v>
                </c:pt>
                <c:pt idx="1">
                  <c:v>15676.229508196755</c:v>
                </c:pt>
                <c:pt idx="2">
                  <c:v>15728.688524590165</c:v>
                </c:pt>
                <c:pt idx="3">
                  <c:v>15946.417729204601</c:v>
                </c:pt>
                <c:pt idx="4">
                  <c:v>16277.619387027797</c:v>
                </c:pt>
                <c:pt idx="5">
                  <c:v>16728.142076502696</c:v>
                </c:pt>
                <c:pt idx="6">
                  <c:v>16894.88910318226</c:v>
                </c:pt>
                <c:pt idx="7">
                  <c:v>17062.841530054644</c:v>
                </c:pt>
                <c:pt idx="8">
                  <c:v>17650.273224043714</c:v>
                </c:pt>
                <c:pt idx="9">
                  <c:v>17950.819672131081</c:v>
                </c:pt>
                <c:pt idx="10">
                  <c:v>17983.870967741896</c:v>
                </c:pt>
                <c:pt idx="11">
                  <c:v>18119.877049180312</c:v>
                </c:pt>
                <c:pt idx="12">
                  <c:v>18362.518628912072</c:v>
                </c:pt>
                <c:pt idx="13">
                  <c:v>18416.542473919522</c:v>
                </c:pt>
                <c:pt idx="14">
                  <c:v>18757.684426229505</c:v>
                </c:pt>
                <c:pt idx="15">
                  <c:v>19111.168032786885</c:v>
                </c:pt>
                <c:pt idx="16">
                  <c:v>19569.672131147516</c:v>
                </c:pt>
                <c:pt idx="17">
                  <c:v>19715.504978662873</c:v>
                </c:pt>
                <c:pt idx="18">
                  <c:v>19857.897225725101</c:v>
                </c:pt>
                <c:pt idx="19">
                  <c:v>19946.721311475412</c:v>
                </c:pt>
                <c:pt idx="20">
                  <c:v>20874.316939890661</c:v>
                </c:pt>
                <c:pt idx="21">
                  <c:v>21926.229508196688</c:v>
                </c:pt>
                <c:pt idx="22">
                  <c:v>22356.557377049139</c:v>
                </c:pt>
                <c:pt idx="23">
                  <c:v>22867.888138862101</c:v>
                </c:pt>
                <c:pt idx="24">
                  <c:v>23014.856557376977</c:v>
                </c:pt>
                <c:pt idx="25">
                  <c:v>24658.469945355155</c:v>
                </c:pt>
                <c:pt idx="26">
                  <c:v>25107.581967213118</c:v>
                </c:pt>
                <c:pt idx="27">
                  <c:v>26312.704918032756</c:v>
                </c:pt>
                <c:pt idx="28">
                  <c:v>35031.762295081971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81B-4296-ABD0-670FE66E4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2168704"/>
        <c:axId val="223191424"/>
      </c:barChart>
      <c:catAx>
        <c:axId val="3021687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uk-UA"/>
          </a:p>
        </c:txPr>
        <c:crossAx val="223191424"/>
        <c:crosses val="autoZero"/>
        <c:auto val="1"/>
        <c:lblAlgn val="ctr"/>
        <c:lblOffset val="100"/>
        <c:noMultiLvlLbl val="0"/>
      </c:catAx>
      <c:valAx>
        <c:axId val="22319142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302168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0731823445228297"/>
          <c:y val="3.8907761658342227E-2"/>
          <c:w val="0.48556791826172341"/>
          <c:h val="0.937793845598268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82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+mn-lt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слайд!$A$37:$A$53</c:f>
              <c:strCache>
                <c:ptCount val="17"/>
                <c:pt idx="0">
                  <c:v>Бюджет Красноїльської тг</c:v>
                </c:pt>
                <c:pt idx="1">
                  <c:v>Бюджет Тереблеченської тг</c:v>
                </c:pt>
                <c:pt idx="2">
                  <c:v>Бюджет Герцаївської тг</c:v>
                </c:pt>
                <c:pt idx="3">
                  <c:v>Бюджет Кіцманської тг</c:v>
                </c:pt>
                <c:pt idx="4">
                  <c:v>Бюджет Вікнянської тг</c:v>
                </c:pt>
                <c:pt idx="5">
                  <c:v>Бюджет Хотинської тг</c:v>
                </c:pt>
                <c:pt idx="6">
                  <c:v>Бюджет Ставчанської тг</c:v>
                </c:pt>
                <c:pt idx="7">
                  <c:v>Бюджет Сучевенської тг</c:v>
                </c:pt>
                <c:pt idx="8">
                  <c:v>Бюджет Брусницької тг</c:v>
                </c:pt>
                <c:pt idx="9">
                  <c:v>Бюджет Сторожинецької тг</c:v>
                </c:pt>
                <c:pt idx="10">
                  <c:v>Бюджет Недобоївської тг</c:v>
                </c:pt>
                <c:pt idx="11">
                  <c:v>Бюджет Путильської тг</c:v>
                </c:pt>
                <c:pt idx="12">
                  <c:v>Бюджет Вижницької тг</c:v>
                </c:pt>
                <c:pt idx="13">
                  <c:v>Бюджет Банилівської тг</c:v>
                </c:pt>
                <c:pt idx="14">
                  <c:v>Бюджет Мамалигівської тг</c:v>
                </c:pt>
                <c:pt idx="15">
                  <c:v>Бюджет Конятинської тг</c:v>
                </c:pt>
                <c:pt idx="16">
                  <c:v>Бюджет Горішньошеровецької тг</c:v>
                </c:pt>
              </c:strCache>
            </c:strRef>
          </c:cat>
          <c:val>
            <c:numRef>
              <c:f>слайд!$B$37:$B$53</c:f>
              <c:numCache>
                <c:formatCode>#,##0</c:formatCode>
                <c:ptCount val="17"/>
                <c:pt idx="0">
                  <c:v>7950.8196721311524</c:v>
                </c:pt>
                <c:pt idx="1">
                  <c:v>9480.8743169398931</c:v>
                </c:pt>
                <c:pt idx="2">
                  <c:v>9622.286220646869</c:v>
                </c:pt>
                <c:pt idx="3">
                  <c:v>9958.0533321919283</c:v>
                </c:pt>
                <c:pt idx="4">
                  <c:v>10031.797625777263</c:v>
                </c:pt>
                <c:pt idx="5">
                  <c:v>10420.081967213115</c:v>
                </c:pt>
                <c:pt idx="6">
                  <c:v>12120.491803278685</c:v>
                </c:pt>
                <c:pt idx="7">
                  <c:v>12194.899817850639</c:v>
                </c:pt>
                <c:pt idx="8">
                  <c:v>12337.85860655736</c:v>
                </c:pt>
                <c:pt idx="9">
                  <c:v>12392.07650273225</c:v>
                </c:pt>
                <c:pt idx="10">
                  <c:v>12873.77049180329</c:v>
                </c:pt>
                <c:pt idx="11">
                  <c:v>12953.096539162107</c:v>
                </c:pt>
                <c:pt idx="12">
                  <c:v>13129.218900675027</c:v>
                </c:pt>
                <c:pt idx="13">
                  <c:v>14147.02868852459</c:v>
                </c:pt>
                <c:pt idx="14">
                  <c:v>14346.935138987859</c:v>
                </c:pt>
                <c:pt idx="15">
                  <c:v>14544.057377049165</c:v>
                </c:pt>
                <c:pt idx="16">
                  <c:v>14835.040983606545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D-4CF0-B95D-C13F898267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2189952"/>
        <c:axId val="223249536"/>
      </c:barChart>
      <c:catAx>
        <c:axId val="302189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uk-UA"/>
          </a:p>
        </c:txPr>
        <c:crossAx val="223249536"/>
        <c:crosses val="autoZero"/>
        <c:auto val="1"/>
        <c:lblAlgn val="ctr"/>
        <c:lblOffset val="100"/>
        <c:noMultiLvlLbl val="0"/>
      </c:catAx>
      <c:valAx>
        <c:axId val="22324953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302189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innerShdw blurRad="63500" dist="50800" dir="5400000">
            <a:prstClr val="black">
              <a:alpha val="50000"/>
            </a:prstClr>
          </a:innerShdw>
        </a:effectLst>
        <a:sp3d/>
      </c:spPr>
    </c:sideWall>
    <c:backWall>
      <c:thickness val="0"/>
      <c:spPr>
        <a:noFill/>
        <a:ln>
          <a:noFill/>
        </a:ln>
        <a:effectLst>
          <a:innerShdw blurRad="63500" dist="50800" dir="5400000">
            <a:prstClr val="black">
              <a:alpha val="50000"/>
            </a:prstClr>
          </a:innerShdw>
        </a:effectLst>
        <a:sp3d/>
      </c:spPr>
    </c:backWall>
    <c:plotArea>
      <c:layout>
        <c:manualLayout>
          <c:layoutTarget val="inner"/>
          <c:xMode val="edge"/>
          <c:yMode val="edge"/>
          <c:x val="5.3538799283154102E-2"/>
          <c:y val="4.3418803418803421E-2"/>
          <c:w val="0.93735725806451631"/>
          <c:h val="0.62948952991452989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682F"/>
            </a:solidFill>
            <a:ln>
              <a:solidFill>
                <a:srgbClr val="00682F"/>
              </a:solidFill>
            </a:ln>
          </c:spPr>
          <c:invertIfNegative val="0"/>
          <c:dPt>
            <c:idx val="46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F0F0-4E6E-887C-0A778B6B301C}"/>
              </c:ext>
            </c:extLst>
          </c:dPt>
          <c:dPt>
            <c:idx val="47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9D-4D99-8567-011D9D5D0C57}"/>
              </c:ext>
            </c:extLst>
          </c:dPt>
          <c:dPt>
            <c:idx val="48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09D-4D99-8567-011D9D5D0C57}"/>
              </c:ext>
            </c:extLst>
          </c:dPt>
          <c:dPt>
            <c:idx val="4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09D-4D99-8567-011D9D5D0C57}"/>
              </c:ext>
            </c:extLst>
          </c:dPt>
          <c:dPt>
            <c:idx val="5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09D-4D99-8567-011D9D5D0C57}"/>
              </c:ext>
            </c:extLst>
          </c:dPt>
          <c:dPt>
            <c:idx val="51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00682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09D-4D99-8567-011D9D5D0C57}"/>
              </c:ext>
            </c:extLst>
          </c:dPt>
          <c:dLbls>
            <c:dLbl>
              <c:idx val="0"/>
              <c:layout>
                <c:manualLayout>
                  <c:x val="1.4434283491828273E-3"/>
                  <c:y val="2.6515158632678002E-3"/>
                </c:manualLayout>
              </c:layout>
              <c:spPr>
                <a:gradFill>
                  <a:gsLst>
                    <a:gs pos="0">
                      <a:srgbClr val="92D05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682F"/>
                      </a:gs>
                      <a:gs pos="80000">
                        <a:srgbClr val="00682F"/>
                      </a:gs>
                      <a:gs pos="100000">
                        <a:srgbClr val="00682F"/>
                      </a:gs>
                    </a:gsLst>
                    <a:lin ang="5400000" scaled="0"/>
                  </a:gradFill>
                </a:ln>
                <a:effectLst>
                  <a:outerShdw blurRad="381000" dir="13380000" sx="73000" sy="73000" algn="ctr" rotWithShape="0">
                    <a:srgbClr val="000000">
                      <a:alpha val="4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09D-4D99-8567-011D9D5D0C57}"/>
                </c:ext>
              </c:extLst>
            </c:dLbl>
            <c:dLbl>
              <c:idx val="1"/>
              <c:spPr>
                <a:gradFill>
                  <a:gsLst>
                    <a:gs pos="0">
                      <a:srgbClr val="92D05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682F"/>
                      </a:gs>
                      <a:gs pos="80000">
                        <a:srgbClr val="00682F"/>
                      </a:gs>
                      <a:gs pos="100000">
                        <a:srgbClr val="00682F"/>
                      </a:gs>
                    </a:gsLst>
                    <a:lin ang="5400000" scaled="0"/>
                  </a:gradFill>
                </a:ln>
                <a:effectLst>
                  <a:outerShdw blurRad="381000" dir="13380000" sx="73000" sy="73000" algn="ctr" rotWithShape="0">
                    <a:srgbClr val="000000">
                      <a:alpha val="4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7AA-4AA0-BC38-249CEC0AC4F0}"/>
                </c:ext>
              </c:extLst>
            </c:dLbl>
            <c:dLbl>
              <c:idx val="2"/>
              <c:spPr>
                <a:gradFill>
                  <a:gsLst>
                    <a:gs pos="0">
                      <a:srgbClr val="92D05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682F"/>
                      </a:gs>
                      <a:gs pos="80000">
                        <a:srgbClr val="00682F"/>
                      </a:gs>
                      <a:gs pos="100000">
                        <a:srgbClr val="00682F"/>
                      </a:gs>
                    </a:gsLst>
                    <a:lin ang="5400000" scaled="0"/>
                  </a:gradFill>
                </a:ln>
                <a:effectLst>
                  <a:outerShdw blurRad="381000" dir="13380000" sx="73000" sy="73000" algn="ctr" rotWithShape="0">
                    <a:srgbClr val="000000">
                      <a:alpha val="4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7AA-4AA0-BC38-249CEC0AC4F0}"/>
                </c:ext>
              </c:extLst>
            </c:dLbl>
            <c:dLbl>
              <c:idx val="3"/>
              <c:spPr>
                <a:gradFill>
                  <a:gsLst>
                    <a:gs pos="0">
                      <a:srgbClr val="92D05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682F"/>
                      </a:gs>
                      <a:gs pos="80000">
                        <a:srgbClr val="00682F"/>
                      </a:gs>
                      <a:gs pos="100000">
                        <a:srgbClr val="00682F"/>
                      </a:gs>
                    </a:gsLst>
                    <a:lin ang="5400000" scaled="0"/>
                  </a:gradFill>
                </a:ln>
                <a:effectLst>
                  <a:outerShdw blurRad="381000" dir="13380000" sx="73000" sy="73000" algn="ctr" rotWithShape="0">
                    <a:srgbClr val="000000">
                      <a:alpha val="4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7AA-4AA0-BC38-249CEC0AC4F0}"/>
                </c:ext>
              </c:extLst>
            </c:dLbl>
            <c:dLbl>
              <c:idx val="4"/>
              <c:spPr>
                <a:gradFill>
                  <a:gsLst>
                    <a:gs pos="0">
                      <a:srgbClr val="92D05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682F"/>
                      </a:gs>
                      <a:gs pos="80000">
                        <a:srgbClr val="00682F"/>
                      </a:gs>
                      <a:gs pos="100000">
                        <a:srgbClr val="00682F"/>
                      </a:gs>
                    </a:gsLst>
                    <a:lin ang="5400000" scaled="0"/>
                  </a:gradFill>
                </a:ln>
                <a:effectLst>
                  <a:outerShdw blurRad="381000" dir="13380000" sx="73000" sy="73000" algn="ctr" rotWithShape="0">
                    <a:srgbClr val="000000">
                      <a:alpha val="4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7AA-4AA0-BC38-249CEC0AC4F0}"/>
                </c:ext>
              </c:extLst>
            </c:dLbl>
            <c:dLbl>
              <c:idx val="16"/>
              <c:layout>
                <c:manualLayout>
                  <c:x val="2.8868566983655877E-3"/>
                  <c:y val="2.6515158632678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9D-4D99-8567-011D9D5D0C57}"/>
                </c:ext>
              </c:extLst>
            </c:dLbl>
            <c:dLbl>
              <c:idx val="24"/>
              <c:layout>
                <c:manualLayout>
                  <c:x val="1.44342834918276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09D-4D99-8567-011D9D5D0C57}"/>
                </c:ext>
              </c:extLst>
            </c:dLbl>
            <c:spPr>
              <a:noFill/>
              <a:ln>
                <a:gradFill>
                  <a:gsLst>
                    <a:gs pos="0">
                      <a:srgbClr val="00682F"/>
                    </a:gs>
                    <a:gs pos="80000">
                      <a:srgbClr val="00682F"/>
                    </a:gs>
                    <a:gs pos="100000">
                      <a:srgbClr val="00682F"/>
                    </a:gs>
                  </a:gsLst>
                  <a:lin ang="5400000" scaled="0"/>
                </a:gradFill>
              </a:ln>
              <a:effectLst>
                <a:outerShdw blurRad="381000" dir="13380000" sx="73000" sy="73000" algn="ctr" rotWithShape="0">
                  <a:srgbClr val="000000">
                    <a:alpha val="4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'графік загал'!$B$6:$B$57</c:f>
              <c:strCache>
                <c:ptCount val="52"/>
                <c:pt idx="0">
                  <c:v>Новоднiстровська мiська тг</c:v>
                </c:pt>
                <c:pt idx="1">
                  <c:v>Чернiвецька мiська тг</c:v>
                </c:pt>
                <c:pt idx="2">
                  <c:v>Сокирянська мiська тг</c:v>
                </c:pt>
                <c:pt idx="3">
                  <c:v>Глибоцька селищна тг</c:v>
                </c:pt>
                <c:pt idx="4">
                  <c:v>Вижницька мiська тг</c:v>
                </c:pt>
                <c:pt idx="5">
                  <c:v>Мамаївська сiльська тг</c:v>
                </c:pt>
                <c:pt idx="6">
                  <c:v>Хотинська мiська тг</c:v>
                </c:pt>
                <c:pt idx="7">
                  <c:v>Кiцманська мiська тг</c:v>
                </c:pt>
                <c:pt idx="8">
                  <c:v>Недобоївська сiльська тг</c:v>
                </c:pt>
                <c:pt idx="9">
                  <c:v>Великокучурiвська сiльська тг</c:v>
                </c:pt>
                <c:pt idx="10">
                  <c:v>Тереблеченська сiльська тг</c:v>
                </c:pt>
                <c:pt idx="11">
                  <c:v>Берегометська селищна тг</c:v>
                </c:pt>
                <c:pt idx="12">
                  <c:v>Сторожинецька мiська тг</c:v>
                </c:pt>
                <c:pt idx="13">
                  <c:v>Волокiвська сiльська тг</c:v>
                </c:pt>
                <c:pt idx="14">
                  <c:v>Вiкнянська сiльська тг</c:v>
                </c:pt>
                <c:pt idx="15">
                  <c:v>Магальська сiльська тг</c:v>
                </c:pt>
                <c:pt idx="16">
                  <c:v>Кельменецька селищна тг</c:v>
                </c:pt>
                <c:pt idx="17">
                  <c:v>Новоселицька мiська тг</c:v>
                </c:pt>
                <c:pt idx="18">
                  <c:v>Юрковецька сiльська тг</c:v>
                </c:pt>
                <c:pt idx="19">
                  <c:v>Рукшинська сiльська тг</c:v>
                </c:pt>
                <c:pt idx="20">
                  <c:v>Селятинська сiльська тг</c:v>
                </c:pt>
                <c:pt idx="21">
                  <c:v>Заставнiвська мiська тг</c:v>
                </c:pt>
                <c:pt idx="22">
                  <c:v>Веренчанська сiльська тг</c:v>
                </c:pt>
                <c:pt idx="23">
                  <c:v>Чагорська сiльська тг</c:v>
                </c:pt>
                <c:pt idx="24">
                  <c:v>Вашкiвецька мiська тг</c:v>
                </c:pt>
                <c:pt idx="25">
                  <c:v>Путильська селищна тг</c:v>
                </c:pt>
                <c:pt idx="26">
                  <c:v>Клiшковецька сiльська тг</c:v>
                </c:pt>
                <c:pt idx="27">
                  <c:v>Кадубовецька сiльська тг</c:v>
                </c:pt>
                <c:pt idx="28">
                  <c:v>Вашковецька сiльська тг</c:v>
                </c:pt>
                <c:pt idx="29">
                  <c:v>Боянська сiльська тг</c:v>
                </c:pt>
                <c:pt idx="30">
                  <c:v>Неполоковецька селищна тг</c:v>
                </c:pt>
                <c:pt idx="31">
                  <c:v>Горiшньошеровецька сiльська тг</c:v>
                </c:pt>
                <c:pt idx="32">
                  <c:v>Ванчиковецька сiльська тг</c:v>
                </c:pt>
                <c:pt idx="33">
                  <c:v>Тарашанська сiльська тг</c:v>
                </c:pt>
                <c:pt idx="34">
                  <c:v>Кам`янецька сiльська тг</c:v>
                </c:pt>
                <c:pt idx="35">
                  <c:v>Кам`янська сiльська тг</c:v>
                </c:pt>
                <c:pt idx="36">
                  <c:v>Острицька сiльська тг</c:v>
                </c:pt>
                <c:pt idx="37">
                  <c:v>Герцаївська мiська тг</c:v>
                </c:pt>
                <c:pt idx="38">
                  <c:v>Усть-Путильська сiльська тг</c:v>
                </c:pt>
                <c:pt idx="39">
                  <c:v>Мамалигiвська сiльська тг</c:v>
                </c:pt>
                <c:pt idx="40">
                  <c:v>Петровецька сiльська тг</c:v>
                </c:pt>
                <c:pt idx="41">
                  <c:v>Топорiвська сiльська тг</c:v>
                </c:pt>
                <c:pt idx="42">
                  <c:v>Брусницька сiльська тг</c:v>
                </c:pt>
                <c:pt idx="43">
                  <c:v>Банилiвська сiльська тг</c:v>
                </c:pt>
                <c:pt idx="44">
                  <c:v>Лiвинецька сiльська тг</c:v>
                </c:pt>
                <c:pt idx="45">
                  <c:v>Карапчiвська сiльська тг</c:v>
                </c:pt>
                <c:pt idx="46">
                  <c:v>Кострижiвська селищна тг</c:v>
                </c:pt>
                <c:pt idx="47">
                  <c:v>Сучевенська сiльська тг</c:v>
                </c:pt>
                <c:pt idx="48">
                  <c:v>Красноїльська селищна тг</c:v>
                </c:pt>
                <c:pt idx="49">
                  <c:v>Чудейська сiльська тг</c:v>
                </c:pt>
                <c:pt idx="50">
                  <c:v>Ставчанська сiльська тг</c:v>
                </c:pt>
                <c:pt idx="51">
                  <c:v>Конятинська сiльська тг</c:v>
                </c:pt>
              </c:strCache>
            </c:strRef>
          </c:cat>
          <c:val>
            <c:numRef>
              <c:f>'графік загал'!$C$6:$C$57</c:f>
              <c:numCache>
                <c:formatCode>General</c:formatCode>
                <c:ptCount val="52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11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20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47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09D-4D99-8567-011D9D5D0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4153600"/>
        <c:axId val="224155136"/>
        <c:axId val="0"/>
      </c:bar3DChart>
      <c:catAx>
        <c:axId val="224153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3600000" spcFirstLastPara="1" vertOverflow="ellipsis" vert="horz" wrap="square" anchor="ctr" anchorCtr="0"/>
          <a:lstStyle/>
          <a:p>
            <a:pPr algn="ctr" rtl="0">
              <a:defRPr lang="uk-UA" sz="900" b="0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24155136"/>
        <c:crosses val="autoZero"/>
        <c:auto val="1"/>
        <c:lblAlgn val="ctr"/>
        <c:lblOffset val="100"/>
        <c:noMultiLvlLbl val="0"/>
      </c:catAx>
      <c:valAx>
        <c:axId val="2241551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415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9B09D-B8CB-4FE5-8A8A-D069BF64F0C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AAEEC15-0810-429D-83E2-5A62CB620C25}">
      <dgm:prSet phldrT="[Текст]" custT="1"/>
      <dgm:spPr>
        <a:solidFill>
          <a:srgbClr val="4F8147"/>
        </a:solidFill>
        <a:scene3d>
          <a:camera prst="orthographicFront"/>
          <a:lightRig rig="threePt" dir="t"/>
        </a:scene3d>
        <a:sp3d>
          <a:bevelT w="190500"/>
        </a:sp3d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ПДФО</a:t>
          </a:r>
          <a:endParaRPr lang="uk-UA" sz="2000" dirty="0">
            <a:solidFill>
              <a:schemeClr val="bg1"/>
            </a:solidFill>
          </a:endParaRPr>
        </a:p>
      </dgm:t>
    </dgm:pt>
    <dgm:pt modelId="{A6D207B1-4E1E-4402-8F15-D47F6F42BBC2}" type="parTrans" cxnId="{955587AD-FF5B-46CB-8D70-B0EEE49CAE76}">
      <dgm:prSet/>
      <dgm:spPr/>
      <dgm:t>
        <a:bodyPr/>
        <a:lstStyle/>
        <a:p>
          <a:endParaRPr lang="uk-UA"/>
        </a:p>
      </dgm:t>
    </dgm:pt>
    <dgm:pt modelId="{06BF441A-5EA5-4194-88CC-05B3B187A5CB}" type="sibTrans" cxnId="{955587AD-FF5B-46CB-8D70-B0EEE49CAE76}">
      <dgm:prSet/>
      <dgm:spPr/>
      <dgm:t>
        <a:bodyPr/>
        <a:lstStyle/>
        <a:p>
          <a:endParaRPr lang="uk-UA"/>
        </a:p>
      </dgm:t>
    </dgm:pt>
    <dgm:pt modelId="{9F5513CA-4445-4E4F-B459-0EF9C0719618}">
      <dgm:prSet phldrT="[Текст]"/>
      <dgm:spPr>
        <a:solidFill>
          <a:srgbClr val="00682F"/>
        </a:solidFill>
        <a:ln>
          <a:noFill/>
        </a:ln>
        <a:effectLst/>
      </dgm:spPr>
      <dgm:t>
        <a:bodyPr/>
        <a:lstStyle/>
        <a:p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ТГ – </a:t>
          </a: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  <a:endParaRPr lang="uk-UA" dirty="0">
            <a:solidFill>
              <a:schemeClr val="bg1"/>
            </a:solidFill>
          </a:endParaRPr>
        </a:p>
      </dgm:t>
    </dgm:pt>
    <dgm:pt modelId="{7B343A6D-55C6-49A2-B44B-CF31195BC6D4}" type="parTrans" cxnId="{74B34EB8-F5DE-4145-B97E-D65716795F3F}">
      <dgm:prSet/>
      <dgm:spPr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4D1706EE-35E1-4D3E-BDB5-20DB068B6936}" type="sibTrans" cxnId="{74B34EB8-F5DE-4145-B97E-D65716795F3F}">
      <dgm:prSet/>
      <dgm:spPr/>
      <dgm:t>
        <a:bodyPr/>
        <a:lstStyle/>
        <a:p>
          <a:endParaRPr lang="uk-UA"/>
        </a:p>
      </dgm:t>
    </dgm:pt>
    <dgm:pt modelId="{2778B8A4-9CAD-44E8-AC05-4E5E5AE538D7}">
      <dgm:prSet phldrT="[Текст]" custT="1"/>
      <dgm:spPr>
        <a:solidFill>
          <a:srgbClr val="00682F"/>
        </a:solidFill>
        <a:scene3d>
          <a:camera prst="orthographicFront"/>
          <a:lightRig rig="threePt" dir="t"/>
        </a:scene3d>
        <a:sp3d>
          <a:bevelT w="190500"/>
        </a:sp3d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Плата за землю</a:t>
          </a:r>
          <a:endParaRPr lang="uk-UA" sz="2000" b="1" dirty="0">
            <a:solidFill>
              <a:schemeClr val="bg1"/>
            </a:solidFill>
          </a:endParaRPr>
        </a:p>
      </dgm:t>
    </dgm:pt>
    <dgm:pt modelId="{1865DCF0-23E1-4227-AF28-AC9D9DCCCB39}" type="parTrans" cxnId="{2183C054-CD74-48E5-92CA-5E0AA802F59C}">
      <dgm:prSet/>
      <dgm:spPr/>
      <dgm:t>
        <a:bodyPr/>
        <a:lstStyle/>
        <a:p>
          <a:endParaRPr lang="uk-UA"/>
        </a:p>
      </dgm:t>
    </dgm:pt>
    <dgm:pt modelId="{5A252CA2-16D0-451C-9CAD-F52D12E982EA}" type="sibTrans" cxnId="{2183C054-CD74-48E5-92CA-5E0AA802F59C}">
      <dgm:prSet/>
      <dgm:spPr/>
      <dgm:t>
        <a:bodyPr/>
        <a:lstStyle/>
        <a:p>
          <a:endParaRPr lang="uk-UA"/>
        </a:p>
      </dgm:t>
    </dgm:pt>
    <dgm:pt modelId="{B22AE87C-1E6B-426D-9078-757E3A8DABE9}">
      <dgm:prSet/>
      <dgm:spPr>
        <a:noFill/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ТГ –  не </a:t>
          </a:r>
          <a:r>
            <a:rPr lang="uk-UA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досягла</a:t>
          </a:r>
          <a:r>
            <a:rPr lang="uk-UA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gm:t>
    </dgm:pt>
    <dgm:pt modelId="{751A9899-6B39-4FD7-A932-B17BB9951EC8}" type="parTrans" cxnId="{33404270-79A3-48BE-AA53-58B5920F958E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51078DA3-F694-4B91-A12A-EFF97DAC2AC9}" type="sibTrans" cxnId="{33404270-79A3-48BE-AA53-58B5920F958E}">
      <dgm:prSet/>
      <dgm:spPr/>
      <dgm:t>
        <a:bodyPr/>
        <a:lstStyle/>
        <a:p>
          <a:endParaRPr lang="uk-UA"/>
        </a:p>
      </dgm:t>
    </dgm:pt>
    <dgm:pt modelId="{6E2BB470-F45B-46A1-8DB7-603AA95A793C}">
      <dgm:prSet custT="1"/>
      <dgm:spPr>
        <a:solidFill>
          <a:srgbClr val="00682F"/>
        </a:solidFill>
        <a:ln>
          <a:noFill/>
        </a:ln>
        <a:effectLst/>
        <a:scene3d>
          <a:camera prst="orthographicFront"/>
          <a:lightRig rig="threePt" dir="t"/>
        </a:scene3d>
        <a:sp3d>
          <a:bevelT w="190500" prst="relaxedInset"/>
        </a:sp3d>
      </dgm:spPr>
      <dgm:t>
        <a:bodyPr/>
        <a:lstStyle/>
        <a:p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</a:t>
          </a:r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3,8%</a:t>
          </a:r>
          <a:endParaRPr lang="uk-UA" sz="1600" dirty="0">
            <a:solidFill>
              <a:schemeClr val="bg1"/>
            </a:solidFill>
          </a:endParaRPr>
        </a:p>
      </dgm:t>
    </dgm:pt>
    <dgm:pt modelId="{19668053-8E6A-4730-AF79-0685F4AD3BFF}" type="parTrans" cxnId="{F0632A30-99E1-45F1-A5A9-7A908E8E1D00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FD339B2D-B5B5-41EC-9E47-8CCD5E5551D3}" type="sibTrans" cxnId="{F0632A30-99E1-45F1-A5A9-7A908E8E1D00}">
      <dgm:prSet/>
      <dgm:spPr/>
      <dgm:t>
        <a:bodyPr/>
        <a:lstStyle/>
        <a:p>
          <a:endParaRPr lang="uk-UA"/>
        </a:p>
      </dgm:t>
    </dgm:pt>
    <dgm:pt modelId="{A5A79E36-4F12-472B-964A-1876529BD743}">
      <dgm:prSet/>
      <dgm:spPr>
        <a:noFill/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ТГ – </a:t>
          </a:r>
          <a:r>
            <a:rPr lang="uk-UA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gm:t>
    </dgm:pt>
    <dgm:pt modelId="{DE1DD77A-46FB-4E81-A94A-C5D35E334DA8}" type="sibTrans" cxnId="{613A9CC9-6DDE-4EE9-B075-C86865479482}">
      <dgm:prSet/>
      <dgm:spPr/>
      <dgm:t>
        <a:bodyPr/>
        <a:lstStyle/>
        <a:p>
          <a:endParaRPr lang="uk-UA"/>
        </a:p>
      </dgm:t>
    </dgm:pt>
    <dgm:pt modelId="{4DF88A73-E692-4134-B633-33DC9E438336}" type="parTrans" cxnId="{613A9CC9-6DDE-4EE9-B075-C86865479482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E36F54D2-44F4-4B66-B5B3-48F95A4A384B}">
      <dgm:prSet/>
      <dgm:spPr>
        <a:solidFill>
          <a:srgbClr val="5B9452"/>
        </a:solidFill>
        <a:ln>
          <a:noFill/>
        </a:ln>
        <a:effectLst/>
      </dgm:spPr>
      <dgm:t>
        <a:bodyPr/>
        <a:lstStyle/>
        <a:p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ТГ – </a:t>
          </a: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gm:t>
    </dgm:pt>
    <dgm:pt modelId="{E910E967-B75F-419B-B55F-20F40D4FF537}" type="sibTrans" cxnId="{7CE105D7-6644-4577-ABB3-CD09A2A4304D}">
      <dgm:prSet/>
      <dgm:spPr/>
      <dgm:t>
        <a:bodyPr/>
        <a:lstStyle/>
        <a:p>
          <a:endParaRPr lang="uk-UA"/>
        </a:p>
      </dgm:t>
    </dgm:pt>
    <dgm:pt modelId="{FC414C25-3D2C-4D2C-A1E5-F8FFFE10EBD8}" type="parTrans" cxnId="{7CE105D7-6644-4577-ABB3-CD09A2A4304D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896585D9-CB00-43B8-B121-B374694C67EF}">
      <dgm:prSet custT="1"/>
      <dgm:spPr>
        <a:solidFill>
          <a:srgbClr val="4F8147"/>
        </a:solidFill>
        <a:ln>
          <a:noFill/>
        </a:ln>
        <a:effectLst/>
        <a:scene3d>
          <a:camera prst="orthographicFront"/>
          <a:lightRig rig="threePt" dir="t"/>
        </a:scene3d>
        <a:sp3d>
          <a:bevelT w="190500" prst="relaxedInset"/>
          <a:bevelB w="107950"/>
        </a:sp3d>
      </dgm:spPr>
      <dgm:t>
        <a:bodyPr/>
        <a:lstStyle/>
        <a:p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121,8%</a:t>
          </a:r>
          <a:endParaRPr lang="uk-UA" sz="1600" dirty="0">
            <a:solidFill>
              <a:schemeClr val="bg1"/>
            </a:solidFill>
          </a:endParaRPr>
        </a:p>
      </dgm:t>
    </dgm:pt>
    <dgm:pt modelId="{AB63A6AE-28A4-4EBA-AB76-556870EF7F86}" type="sibTrans" cxnId="{E7641025-2EC4-4602-B8D7-F55AEE5982D0}">
      <dgm:prSet/>
      <dgm:spPr/>
      <dgm:t>
        <a:bodyPr/>
        <a:lstStyle/>
        <a:p>
          <a:endParaRPr lang="uk-UA"/>
        </a:p>
      </dgm:t>
    </dgm:pt>
    <dgm:pt modelId="{040CC038-AEDD-4193-8785-BAC7F0A8499F}" type="parTrans" cxnId="{E7641025-2EC4-4602-B8D7-F55AEE5982D0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CB688962-7262-4A70-8ECB-841F8A56CF9B}">
      <dgm:prSet phldrT="[Текст]" custT="1"/>
      <dgm:spPr>
        <a:solidFill>
          <a:srgbClr val="5B9452"/>
        </a:solidFill>
        <a:scene3d>
          <a:camera prst="orthographicFront"/>
          <a:lightRig rig="threePt" dir="t"/>
        </a:scene3d>
        <a:sp3d>
          <a:bevelT w="190500"/>
        </a:sp3d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Єдиний податок</a:t>
          </a:r>
          <a:endParaRPr lang="uk-UA" sz="2000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8ECFDF-D10C-4818-B7A5-6BAE8879D059}" type="parTrans" cxnId="{C0CCD484-96EF-42B6-A2AB-ECDB018FF0A5}">
      <dgm:prSet/>
      <dgm:spPr/>
      <dgm:t>
        <a:bodyPr/>
        <a:lstStyle/>
        <a:p>
          <a:endParaRPr lang="uk-UA"/>
        </a:p>
      </dgm:t>
    </dgm:pt>
    <dgm:pt modelId="{0D536714-2229-4401-9557-F6E9D4BB5853}" type="sibTrans" cxnId="{C0CCD484-96EF-42B6-A2AB-ECDB018FF0A5}">
      <dgm:prSet/>
      <dgm:spPr/>
      <dgm:t>
        <a:bodyPr/>
        <a:lstStyle/>
        <a:p>
          <a:endParaRPr lang="uk-UA"/>
        </a:p>
      </dgm:t>
    </dgm:pt>
    <dgm:pt modelId="{4FEB4899-9FB5-4C41-B440-498227F1B6D0}">
      <dgm:prSet custT="1"/>
      <dgm:spPr>
        <a:solidFill>
          <a:srgbClr val="00682F"/>
        </a:solidFill>
        <a:ln>
          <a:noFill/>
        </a:ln>
        <a:effectLst/>
      </dgm:spPr>
      <dgm:t>
        <a:bodyPr/>
        <a:lstStyle/>
        <a:p>
          <a:r>
            <a:rPr lang="uk-UA" sz="1600" b="1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110,5%</a:t>
          </a:r>
        </a:p>
      </dgm:t>
    </dgm:pt>
    <dgm:pt modelId="{BE83D3FF-C656-4254-9406-1F576535F203}" type="parTrans" cxnId="{4790E67C-D082-4C65-A660-C8D57B512B1D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069742C3-1366-433D-A2A1-208B7374BCD5}" type="sibTrans" cxnId="{4790E67C-D082-4C65-A660-C8D57B512B1D}">
      <dgm:prSet/>
      <dgm:spPr/>
      <dgm:t>
        <a:bodyPr/>
        <a:lstStyle/>
        <a:p>
          <a:endParaRPr lang="uk-UA"/>
        </a:p>
      </dgm:t>
    </dgm:pt>
    <dgm:pt modelId="{3830CD8A-F999-4C04-83EC-676228CE645B}">
      <dgm:prSet phldrT="[Текст]"/>
      <dgm:spPr>
        <a:solidFill>
          <a:srgbClr val="00682F"/>
        </a:solidFill>
        <a:ln>
          <a:noFill/>
        </a:ln>
        <a:effectLst/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ТГ – </a:t>
          </a: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gm:t>
    </dgm:pt>
    <dgm:pt modelId="{E26A67F9-20CE-459D-9E64-D35E5E2733E2}" type="parTrans" cxnId="{66BE10C3-DA13-43A4-910C-2575338011A3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0E712889-536D-49E7-9089-9D4B716EA472}" type="sibTrans" cxnId="{66BE10C3-DA13-43A4-910C-2575338011A3}">
      <dgm:prSet/>
      <dgm:spPr/>
      <dgm:t>
        <a:bodyPr/>
        <a:lstStyle/>
        <a:p>
          <a:endParaRPr lang="uk-UA"/>
        </a:p>
      </dgm:t>
    </dgm:pt>
    <dgm:pt modelId="{994DAE9C-BEBF-4C1B-BBD0-AF3DA84F82DA}">
      <dgm:prSet/>
      <dgm:spPr>
        <a:solidFill>
          <a:schemeClr val="bg1"/>
        </a:solidFill>
        <a:ln>
          <a:noFill/>
        </a:ln>
        <a:effectLst/>
      </dgm:spPr>
      <dgm:t>
        <a:bodyPr/>
        <a:lstStyle/>
        <a:p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ТГ – </a:t>
          </a:r>
          <a:r>
            <a:rPr lang="uk-UA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  <a:endParaRPr lang="uk-UA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A9E14-DDE6-4374-BA18-7BE4ECF031C6}" type="parTrans" cxnId="{C49C4FD1-C725-4817-B266-C1EDA1FE72C2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CEEFFE64-9F8F-4D76-BA91-ED40DBE1EECE}" type="sibTrans" cxnId="{C49C4FD1-C725-4817-B266-C1EDA1FE72C2}">
      <dgm:prSet/>
      <dgm:spPr/>
      <dgm:t>
        <a:bodyPr/>
        <a:lstStyle/>
        <a:p>
          <a:endParaRPr lang="uk-UA"/>
        </a:p>
      </dgm:t>
    </dgm:pt>
    <dgm:pt modelId="{3268B393-C02F-45DD-A5ED-32E08091B140}">
      <dgm:prSet phldrT="[Текст]" custT="1"/>
      <dgm:spPr>
        <a:solidFill>
          <a:srgbClr val="00682F"/>
        </a:solidFill>
        <a:scene3d>
          <a:camera prst="orthographicFront"/>
          <a:lightRig rig="threePt" dir="t"/>
        </a:scene3d>
        <a:sp3d>
          <a:bevelT w="190500"/>
        </a:sp3d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Податок на нерухоме майно</a:t>
          </a:r>
          <a:endParaRPr lang="uk-UA" sz="2000" b="1" dirty="0">
            <a:solidFill>
              <a:schemeClr val="bg1"/>
            </a:solidFill>
          </a:endParaRPr>
        </a:p>
      </dgm:t>
    </dgm:pt>
    <dgm:pt modelId="{4A631492-8CD8-4E55-839D-E0CC29767041}" type="parTrans" cxnId="{00BC9866-95BD-4D5D-887B-2CCD2F35E457}">
      <dgm:prSet/>
      <dgm:spPr/>
      <dgm:t>
        <a:bodyPr/>
        <a:lstStyle/>
        <a:p>
          <a:endParaRPr lang="uk-UA"/>
        </a:p>
      </dgm:t>
    </dgm:pt>
    <dgm:pt modelId="{424DECD1-FD55-4606-94C2-E0BD8C0BF014}" type="sibTrans" cxnId="{00BC9866-95BD-4D5D-887B-2CCD2F35E457}">
      <dgm:prSet/>
      <dgm:spPr/>
      <dgm:t>
        <a:bodyPr/>
        <a:lstStyle/>
        <a:p>
          <a:endParaRPr lang="uk-UA"/>
        </a:p>
      </dgm:t>
    </dgm:pt>
    <dgm:pt modelId="{4EEF4B26-B712-456C-9B99-461A3354AB5E}">
      <dgm:prSet phldrT="[Текст]" custT="1"/>
      <dgm:spPr>
        <a:solidFill>
          <a:srgbClr val="5B9452"/>
        </a:solidFill>
        <a:ln>
          <a:noFill/>
        </a:ln>
        <a:effectLst/>
      </dgm:spPr>
      <dgm:t>
        <a:bodyPr/>
        <a:lstStyle/>
        <a:p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</a:t>
          </a:r>
          <a:r>
            <a: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28,5%</a:t>
          </a:r>
          <a:endParaRPr lang="uk-UA" sz="1600" dirty="0">
            <a:solidFill>
              <a:schemeClr val="bg1"/>
            </a:solidFill>
          </a:endParaRPr>
        </a:p>
      </dgm:t>
    </dgm:pt>
    <dgm:pt modelId="{4BF1F868-DB84-4AB9-8733-102A3BAE83E2}" type="parTrans" cxnId="{9BF674B0-65D6-4D55-A96A-13F93246E4D3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575428BF-9A01-4E74-B401-C260EA6E0678}" type="sibTrans" cxnId="{9BF674B0-65D6-4D55-A96A-13F93246E4D3}">
      <dgm:prSet/>
      <dgm:spPr/>
      <dgm:t>
        <a:bodyPr/>
        <a:lstStyle/>
        <a:p>
          <a:endParaRPr lang="uk-UA"/>
        </a:p>
      </dgm:t>
    </dgm:pt>
    <dgm:pt modelId="{D29DCF1A-59C9-4B7D-822B-CCD99B61F41C}">
      <dgm:prSet phldrT="[Текст]"/>
      <dgm:spPr>
        <a:solidFill>
          <a:srgbClr val="5B9452"/>
        </a:solidFill>
        <a:ln>
          <a:noFill/>
        </a:ln>
        <a:effectLst/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ТГ – </a:t>
          </a: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gm:t>
    </dgm:pt>
    <dgm:pt modelId="{A9959983-CD95-4027-8542-0D52F2C4CE3A}" type="parTrans" cxnId="{654BE71F-A1B8-4472-883B-1C3C6D0CADF4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CA482357-AC7C-491F-8BFD-6F452C700AF9}" type="sibTrans" cxnId="{654BE71F-A1B8-4472-883B-1C3C6D0CADF4}">
      <dgm:prSet/>
      <dgm:spPr/>
      <dgm:t>
        <a:bodyPr/>
        <a:lstStyle/>
        <a:p>
          <a:endParaRPr lang="uk-UA"/>
        </a:p>
      </dgm:t>
    </dgm:pt>
    <dgm:pt modelId="{A9DEE7CA-2FBD-4BAC-BC68-B5768AB41287}">
      <dgm:prSet/>
      <dgm:spPr>
        <a:noFill/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ТГ – </a:t>
          </a:r>
          <a:r>
            <a:rPr lang="uk-UA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  <a:endParaRPr lang="uk-UA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97431-CCEE-41BB-BBC0-7EF4521F322C}" type="parTrans" cxnId="{BE1681FE-715F-438B-914C-687606B579E2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941516FA-65AA-4738-BCB7-BAAC565AA21A}" type="sibTrans" cxnId="{BE1681FE-715F-438B-914C-687606B579E2}">
      <dgm:prSet/>
      <dgm:spPr/>
      <dgm:t>
        <a:bodyPr/>
        <a:lstStyle/>
        <a:p>
          <a:endParaRPr lang="uk-UA"/>
        </a:p>
      </dgm:t>
    </dgm:pt>
    <dgm:pt modelId="{AC27E003-37E0-410A-8400-BA98E504AE1E}">
      <dgm:prSet phldrT="[Текст]" custT="1"/>
      <dgm:spPr>
        <a:solidFill>
          <a:srgbClr val="5B9452"/>
        </a:solidFill>
        <a:scene3d>
          <a:camera prst="orthographicFront"/>
          <a:lightRig rig="threePt" dir="t"/>
        </a:scene3d>
        <a:sp3d>
          <a:bevelT w="190500"/>
        </a:sp3d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Акцизний податок</a:t>
          </a:r>
          <a:endParaRPr lang="uk-UA" sz="2000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1FBE06-AE4A-4081-819E-E2DDE65370C9}" type="parTrans" cxnId="{B56BCE59-6094-4FA3-B6BB-E96C7BBAAED9}">
      <dgm:prSet/>
      <dgm:spPr/>
      <dgm:t>
        <a:bodyPr/>
        <a:lstStyle/>
        <a:p>
          <a:endParaRPr lang="uk-UA"/>
        </a:p>
      </dgm:t>
    </dgm:pt>
    <dgm:pt modelId="{023CB3A2-F534-49BF-8490-C82DFDFD2AD7}" type="sibTrans" cxnId="{B56BCE59-6094-4FA3-B6BB-E96C7BBAAED9}">
      <dgm:prSet/>
      <dgm:spPr/>
      <dgm:t>
        <a:bodyPr/>
        <a:lstStyle/>
        <a:p>
          <a:endParaRPr lang="uk-UA"/>
        </a:p>
      </dgm:t>
    </dgm:pt>
    <dgm:pt modelId="{B49A777C-07E9-45B4-B008-C26353F171C3}">
      <dgm:prSet phldrT="[Текст]" custT="1"/>
      <dgm:spPr>
        <a:solidFill>
          <a:srgbClr val="00682F"/>
        </a:solidFill>
        <a:ln>
          <a:noFill/>
        </a:ln>
        <a:effectLst/>
      </dgm:spPr>
      <dgm:t>
        <a:bodyPr/>
        <a:lstStyle/>
        <a:p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134,1%</a:t>
          </a:r>
          <a:endParaRPr lang="uk-UA" sz="1600" dirty="0">
            <a:solidFill>
              <a:schemeClr val="bg1"/>
            </a:solidFill>
          </a:endParaRPr>
        </a:p>
      </dgm:t>
    </dgm:pt>
    <dgm:pt modelId="{4A7EC796-6B98-49B1-87BF-422EBFCA380A}" type="parTrans" cxnId="{F5FADF9E-B925-4596-916E-00CCF082AD3F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D48EB10C-742B-4181-8E89-B096A2A5871F}" type="sibTrans" cxnId="{F5FADF9E-B925-4596-916E-00CCF082AD3F}">
      <dgm:prSet/>
      <dgm:spPr/>
      <dgm:t>
        <a:bodyPr/>
        <a:lstStyle/>
        <a:p>
          <a:endParaRPr lang="uk-UA"/>
        </a:p>
      </dgm:t>
    </dgm:pt>
    <dgm:pt modelId="{1B7714FD-8C19-41CD-9419-899FB5A5F0D0}">
      <dgm:prSet phldrT="[Текст]"/>
      <dgm:spPr>
        <a:solidFill>
          <a:srgbClr val="00682F"/>
        </a:solidFill>
        <a:ln>
          <a:noFill/>
        </a:ln>
        <a:effectLst/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 ТГ – </a:t>
          </a:r>
          <a:r>
            <a: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gm:t>
    </dgm:pt>
    <dgm:pt modelId="{DA3A2B01-BEF7-4F16-B821-B4AE83FBB115}" type="parTrans" cxnId="{4311748D-9912-4342-A530-77AD62B1DB6F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5C7E09CD-7D17-47BB-9443-ACFC0BA34E24}" type="sibTrans" cxnId="{4311748D-9912-4342-A530-77AD62B1DB6F}">
      <dgm:prSet/>
      <dgm:spPr/>
      <dgm:t>
        <a:bodyPr/>
        <a:lstStyle/>
        <a:p>
          <a:endParaRPr lang="uk-UA"/>
        </a:p>
      </dgm:t>
    </dgm:pt>
    <dgm:pt modelId="{9B222A8C-FDE6-4EA0-BB95-88F84EB5A577}">
      <dgm:prSet/>
      <dgm:spPr>
        <a:noFill/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ТГ – </a:t>
          </a:r>
          <a:r>
            <a:rPr lang="uk-UA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gm:t>
    </dgm:pt>
    <dgm:pt modelId="{DBC8B3EC-90C4-47C4-87A8-6E3534A7D094}" type="parTrans" cxnId="{098D82DC-03A0-4254-83A8-6610B8569793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ACB9F91C-6F03-409D-ACB6-C1995C39F8A5}" type="sibTrans" cxnId="{098D82DC-03A0-4254-83A8-6610B8569793}">
      <dgm:prSet/>
      <dgm:spPr/>
      <dgm:t>
        <a:bodyPr/>
        <a:lstStyle/>
        <a:p>
          <a:endParaRPr lang="uk-UA"/>
        </a:p>
      </dgm:t>
    </dgm:pt>
    <dgm:pt modelId="{562A8AF5-BAFC-40FC-81DD-73DF29561122}">
      <dgm:prSet custT="1"/>
      <dgm:spPr>
        <a:solidFill>
          <a:srgbClr val="00682F"/>
        </a:solidFill>
        <a:ln>
          <a:noFill/>
        </a:ln>
        <a:effectLst/>
      </dgm:spPr>
      <dgm:t>
        <a:bodyPr/>
        <a:lstStyle/>
        <a:p>
          <a:r>
            <a:rPr lang="uk-UA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18,8%</a:t>
          </a:r>
          <a:endParaRPr lang="uk-UA" sz="1300" dirty="0">
            <a:solidFill>
              <a:schemeClr val="bg1"/>
            </a:solidFill>
          </a:endParaRPr>
        </a:p>
      </dgm:t>
    </dgm:pt>
    <dgm:pt modelId="{B119CDC1-2791-4C46-88BB-9399ED82546B}" type="parTrans" cxnId="{669EA07D-2BDE-429F-BFCC-D40744BB69BD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6360C2CC-1620-40B4-9B15-AEAAE3BBA8F0}" type="sibTrans" cxnId="{669EA07D-2BDE-429F-BFCC-D40744BB69BD}">
      <dgm:prSet/>
      <dgm:spPr/>
      <dgm:t>
        <a:bodyPr/>
        <a:lstStyle/>
        <a:p>
          <a:endParaRPr lang="uk-UA"/>
        </a:p>
      </dgm:t>
    </dgm:pt>
    <dgm:pt modelId="{CEBAA9CE-D12D-4B6A-A1D5-2DC1C8C1D316}">
      <dgm:prSet custT="1"/>
      <dgm:spPr>
        <a:solidFill>
          <a:srgbClr val="5B9452"/>
        </a:solidFill>
        <a:ln>
          <a:noFill/>
        </a:ln>
        <a:effectLst/>
      </dgm:spPr>
      <dgm:t>
        <a:bodyPr/>
        <a:lstStyle/>
        <a:p>
          <a:r>
            <a:rPr lang="uk-UA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13,1%</a:t>
          </a:r>
          <a:endParaRPr lang="uk-UA" sz="1300" dirty="0">
            <a:solidFill>
              <a:schemeClr val="bg1"/>
            </a:solidFill>
          </a:endParaRPr>
        </a:p>
      </dgm:t>
    </dgm:pt>
    <dgm:pt modelId="{A1466248-B07C-4F66-B8D8-CA9278F4F861}" type="parTrans" cxnId="{4CAED114-0A1E-4053-AEBF-E3C039A79A8B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90692351-4415-46AF-AA04-F81B37999392}" type="sibTrans" cxnId="{4CAED114-0A1E-4053-AEBF-E3C039A79A8B}">
      <dgm:prSet/>
      <dgm:spPr/>
      <dgm:t>
        <a:bodyPr/>
        <a:lstStyle/>
        <a:p>
          <a:endParaRPr lang="uk-UA"/>
        </a:p>
      </dgm:t>
    </dgm:pt>
    <dgm:pt modelId="{0F08E5C8-E453-4FAD-82FE-F94CE712F937}">
      <dgm:prSet custT="1"/>
      <dgm:spPr>
        <a:solidFill>
          <a:srgbClr val="00682F"/>
        </a:solidFill>
        <a:ln>
          <a:noFill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110,4</a:t>
          </a:r>
          <a:r>
            <a: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uk-UA" sz="1300" dirty="0">
            <a:solidFill>
              <a:schemeClr val="bg1"/>
            </a:solidFill>
          </a:endParaRPr>
        </a:p>
      </dgm:t>
    </dgm:pt>
    <dgm:pt modelId="{9BE728E0-7A24-4709-8F95-2AB6678DA4DD}" type="parTrans" cxnId="{8E3B15EA-1C04-4CF6-A7E5-15D9341AF570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E97B3073-CB8E-4FC2-8657-A202BEC633E5}" type="sibTrans" cxnId="{8E3B15EA-1C04-4CF6-A7E5-15D9341AF570}">
      <dgm:prSet/>
      <dgm:spPr/>
      <dgm:t>
        <a:bodyPr/>
        <a:lstStyle/>
        <a:p>
          <a:endParaRPr lang="uk-UA"/>
        </a:p>
      </dgm:t>
    </dgm:pt>
    <dgm:pt modelId="{1C70FF37-C10D-4DCA-BF07-CAD2433E4700}">
      <dgm:prSet custT="1"/>
      <dgm:spPr>
        <a:solidFill>
          <a:srgbClr val="5B9452"/>
        </a:solidFill>
        <a:ln>
          <a:noFill/>
        </a:ln>
        <a:effectLst/>
      </dgm:spPr>
      <dgm:t>
        <a:bodyPr/>
        <a:lstStyle/>
        <a:p>
          <a:r>
            <a:rPr lang="uk-UA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14,5%</a:t>
          </a:r>
          <a:endParaRPr lang="uk-UA" sz="1300" dirty="0">
            <a:solidFill>
              <a:schemeClr val="bg1"/>
            </a:solidFill>
          </a:endParaRPr>
        </a:p>
      </dgm:t>
    </dgm:pt>
    <dgm:pt modelId="{A10FE8AD-9770-4481-AA5F-8B7A23F2E762}" type="parTrans" cxnId="{7EA46FE4-4EDF-467F-A319-81293FB68C43}">
      <dgm:prSet/>
      <dgm:spPr>
        <a:solidFill>
          <a:srgbClr val="89B981"/>
        </a:solidFill>
        <a:ln>
          <a:solidFill>
            <a:srgbClr val="89B981"/>
          </a:solidFill>
        </a:ln>
      </dgm:spPr>
      <dgm:t>
        <a:bodyPr/>
        <a:lstStyle/>
        <a:p>
          <a:endParaRPr lang="uk-UA"/>
        </a:p>
      </dgm:t>
    </dgm:pt>
    <dgm:pt modelId="{76A4BD00-6F27-44E7-8E44-161AD6D8CFFB}" type="sibTrans" cxnId="{7EA46FE4-4EDF-467F-A319-81293FB68C43}">
      <dgm:prSet/>
      <dgm:spPr/>
      <dgm:t>
        <a:bodyPr/>
        <a:lstStyle/>
        <a:p>
          <a:endParaRPr lang="uk-UA"/>
        </a:p>
      </dgm:t>
    </dgm:pt>
    <dgm:pt modelId="{8D85D278-C74B-480F-834A-F645018A84EE}">
      <dgm:prSet custT="1"/>
      <dgm:spPr>
        <a:solidFill>
          <a:srgbClr val="00682F"/>
        </a:solidFill>
        <a:ln>
          <a:noFill/>
        </a:ln>
        <a:effectLst/>
      </dgm:spPr>
      <dgm:t>
        <a:bodyPr/>
        <a:lstStyle/>
        <a:p>
          <a:r>
            <a:rPr lang="uk-UA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33,9%</a:t>
          </a:r>
          <a:endParaRPr lang="uk-UA" sz="1300" dirty="0">
            <a:solidFill>
              <a:schemeClr val="bg1"/>
            </a:solidFill>
          </a:endParaRPr>
        </a:p>
      </dgm:t>
    </dgm:pt>
    <dgm:pt modelId="{FD760A50-C8B9-4705-B09C-3FECCBC78837}" type="parTrans" cxnId="{752745AD-0884-43E1-B3A1-FA56419C3849}">
      <dgm:prSet/>
      <dgm:spPr>
        <a:solidFill>
          <a:srgbClr val="53864A"/>
        </a:solidFill>
        <a:ln>
          <a:solidFill>
            <a:srgbClr val="53864A"/>
          </a:solidFill>
        </a:ln>
      </dgm:spPr>
      <dgm:t>
        <a:bodyPr/>
        <a:lstStyle/>
        <a:p>
          <a:endParaRPr lang="uk-UA"/>
        </a:p>
      </dgm:t>
    </dgm:pt>
    <dgm:pt modelId="{CB7B3871-18F7-47FC-8C7D-7216BAB607B2}" type="sibTrans" cxnId="{752745AD-0884-43E1-B3A1-FA56419C3849}">
      <dgm:prSet/>
      <dgm:spPr/>
      <dgm:t>
        <a:bodyPr/>
        <a:lstStyle/>
        <a:p>
          <a:endParaRPr lang="uk-UA"/>
        </a:p>
      </dgm:t>
    </dgm:pt>
    <dgm:pt modelId="{E2777911-BB4B-4EFF-9149-853AB963E77A}" type="pres">
      <dgm:prSet presAssocID="{FBD9B09D-B8CB-4FE5-8A8A-D069BF64F0C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547F9B-DB53-411B-A57A-398CDDC65E63}" type="pres">
      <dgm:prSet presAssocID="{2AAEEC15-0810-429D-83E2-5A62CB620C25}" presName="root" presStyleCnt="0"/>
      <dgm:spPr/>
    </dgm:pt>
    <dgm:pt modelId="{27688861-BB41-4890-98FB-C98E905D766A}" type="pres">
      <dgm:prSet presAssocID="{2AAEEC15-0810-429D-83E2-5A62CB620C25}" presName="rootComposite" presStyleCnt="0"/>
      <dgm:spPr/>
    </dgm:pt>
    <dgm:pt modelId="{B442AA7D-BB62-4092-A501-640930D82E3B}" type="pres">
      <dgm:prSet presAssocID="{2AAEEC15-0810-429D-83E2-5A62CB620C25}" presName="rootText" presStyleLbl="node1" presStyleIdx="0" presStyleCnt="5" custScaleX="103955" custScaleY="100221" custLinFactNeighborX="-15730" custLinFactNeighborY="6340"/>
      <dgm:spPr/>
    </dgm:pt>
    <dgm:pt modelId="{D8FE65CC-4DB8-4E1B-962F-C44AF74C727E}" type="pres">
      <dgm:prSet presAssocID="{2AAEEC15-0810-429D-83E2-5A62CB620C25}" presName="rootConnector" presStyleLbl="node1" presStyleIdx="0" presStyleCnt="5"/>
      <dgm:spPr/>
    </dgm:pt>
    <dgm:pt modelId="{551A3ED8-3BC4-4379-A2B2-02AA0323DAE6}" type="pres">
      <dgm:prSet presAssocID="{2AAEEC15-0810-429D-83E2-5A62CB620C25}" presName="childShape" presStyleCnt="0"/>
      <dgm:spPr/>
    </dgm:pt>
    <dgm:pt modelId="{E3C38F38-E7AF-430D-AA92-332960E7CEDD}" type="pres">
      <dgm:prSet presAssocID="{19668053-8E6A-4730-AF79-0685F4AD3BFF}" presName="Name13" presStyleLbl="parChTrans1D2" presStyleIdx="0" presStyleCnt="20"/>
      <dgm:spPr/>
    </dgm:pt>
    <dgm:pt modelId="{BA32213D-7FC1-4065-8BC9-E32F1F08AD84}" type="pres">
      <dgm:prSet presAssocID="{6E2BB470-F45B-46A1-8DB7-603AA95A793C}" presName="childText" presStyleLbl="bgAcc1" presStyleIdx="0" presStyleCnt="20" custScaleX="114134" custScaleY="102546" custLinFactY="4838" custLinFactNeighborX="-3464" custLinFactNeighborY="100000">
        <dgm:presLayoutVars>
          <dgm:bulletEnabled val="1"/>
        </dgm:presLayoutVars>
      </dgm:prSet>
      <dgm:spPr/>
    </dgm:pt>
    <dgm:pt modelId="{BC14D039-71B3-42AD-A22D-B875B9ED2FC7}" type="pres">
      <dgm:prSet presAssocID="{7B343A6D-55C6-49A2-B44B-CF31195BC6D4}" presName="Name13" presStyleLbl="parChTrans1D2" presStyleIdx="1" presStyleCnt="20"/>
      <dgm:spPr/>
    </dgm:pt>
    <dgm:pt modelId="{F7E1AD9C-6C8A-4890-88ED-2F4135920642}" type="pres">
      <dgm:prSet presAssocID="{9F5513CA-4445-4E4F-B459-0EF9C0719618}" presName="childText" presStyleLbl="bgAcc1" presStyleIdx="1" presStyleCnt="20" custScaleX="105625" custLinFactY="5087" custLinFactNeighborX="791" custLinFactNeighborY="100000">
        <dgm:presLayoutVars>
          <dgm:bulletEnabled val="1"/>
        </dgm:presLayoutVars>
      </dgm:prSet>
      <dgm:spPr/>
    </dgm:pt>
    <dgm:pt modelId="{5185170C-C9F8-4CEE-A5F5-1AC877B1B15C}" type="pres">
      <dgm:prSet presAssocID="{751A9899-6B39-4FD7-A932-B17BB9951EC8}" presName="Name13" presStyleLbl="parChTrans1D2" presStyleIdx="2" presStyleCnt="20"/>
      <dgm:spPr/>
    </dgm:pt>
    <dgm:pt modelId="{5A095D0B-FF7B-4439-B6EA-AE957FCC0EC2}" type="pres">
      <dgm:prSet presAssocID="{B22AE87C-1E6B-426D-9078-757E3A8DABE9}" presName="childText" presStyleLbl="bgAcc1" presStyleIdx="2" presStyleCnt="20" custScaleX="111607" custLinFactY="8219" custLinFactNeighborX="-16622" custLinFactNeighborY="100000">
        <dgm:presLayoutVars>
          <dgm:bulletEnabled val="1"/>
        </dgm:presLayoutVars>
      </dgm:prSet>
      <dgm:spPr/>
    </dgm:pt>
    <dgm:pt modelId="{158FA1DF-70A6-46D9-9F7E-F4A1080F39F2}" type="pres">
      <dgm:prSet presAssocID="{B119CDC1-2791-4C46-88BB-9399ED82546B}" presName="Name13" presStyleLbl="parChTrans1D2" presStyleIdx="3" presStyleCnt="20"/>
      <dgm:spPr/>
    </dgm:pt>
    <dgm:pt modelId="{2A443A04-BCBA-4B2F-A870-433FC8E7EC8F}" type="pres">
      <dgm:prSet presAssocID="{562A8AF5-BAFC-40FC-81DD-73DF29561122}" presName="childText" presStyleLbl="bgAcc1" presStyleIdx="3" presStyleCnt="20" custScaleX="105630" custScaleY="74534" custLinFactY="-181089" custLinFactNeighborX="788" custLinFactNeighborY="-200000">
        <dgm:presLayoutVars>
          <dgm:bulletEnabled val="1"/>
        </dgm:presLayoutVars>
      </dgm:prSet>
      <dgm:spPr/>
    </dgm:pt>
    <dgm:pt modelId="{529B8959-C822-4DF0-8191-E428049F1305}" type="pres">
      <dgm:prSet presAssocID="{2778B8A4-9CAD-44E8-AC05-4E5E5AE538D7}" presName="root" presStyleCnt="0"/>
      <dgm:spPr/>
    </dgm:pt>
    <dgm:pt modelId="{7D066018-0985-473F-9080-2207BDB040F6}" type="pres">
      <dgm:prSet presAssocID="{2778B8A4-9CAD-44E8-AC05-4E5E5AE538D7}" presName="rootComposite" presStyleCnt="0"/>
      <dgm:spPr/>
    </dgm:pt>
    <dgm:pt modelId="{760CBDF6-EE5E-468F-865A-99C6E4CAFC9D}" type="pres">
      <dgm:prSet presAssocID="{2778B8A4-9CAD-44E8-AC05-4E5E5AE538D7}" presName="rootText" presStyleLbl="node1" presStyleIdx="1" presStyleCnt="5" custScaleX="100473" custLinFactNeighborX="5563" custLinFactNeighborY="6408"/>
      <dgm:spPr/>
    </dgm:pt>
    <dgm:pt modelId="{D2192FFA-4A3F-4D44-BFE6-916C5326EB22}" type="pres">
      <dgm:prSet presAssocID="{2778B8A4-9CAD-44E8-AC05-4E5E5AE538D7}" presName="rootConnector" presStyleLbl="node1" presStyleIdx="1" presStyleCnt="5"/>
      <dgm:spPr/>
    </dgm:pt>
    <dgm:pt modelId="{15ACBC6C-AF1C-4135-A282-5099C6AA2C81}" type="pres">
      <dgm:prSet presAssocID="{2778B8A4-9CAD-44E8-AC05-4E5E5AE538D7}" presName="childShape" presStyleCnt="0"/>
      <dgm:spPr/>
    </dgm:pt>
    <dgm:pt modelId="{DDD5F92B-CEEA-4339-B4F0-34CF1BC5363C}" type="pres">
      <dgm:prSet presAssocID="{040CC038-AEDD-4193-8785-BAC7F0A8499F}" presName="Name13" presStyleLbl="parChTrans1D2" presStyleIdx="4" presStyleCnt="20"/>
      <dgm:spPr/>
    </dgm:pt>
    <dgm:pt modelId="{110E3395-6ADB-40C5-85C1-20D672687E62}" type="pres">
      <dgm:prSet presAssocID="{896585D9-CB00-43B8-B121-B374694C67EF}" presName="childText" presStyleLbl="bgAcc1" presStyleIdx="4" presStyleCnt="20" custScaleX="137644" custScaleY="98582" custLinFactY="7041" custLinFactNeighborX="18480" custLinFactNeighborY="100000">
        <dgm:presLayoutVars>
          <dgm:bulletEnabled val="1"/>
        </dgm:presLayoutVars>
      </dgm:prSet>
      <dgm:spPr/>
    </dgm:pt>
    <dgm:pt modelId="{4A308E1F-077E-4DCA-B76E-02BFBBFB5F84}" type="pres">
      <dgm:prSet presAssocID="{FC414C25-3D2C-4D2C-A1E5-F8FFFE10EBD8}" presName="Name13" presStyleLbl="parChTrans1D2" presStyleIdx="5" presStyleCnt="20"/>
      <dgm:spPr/>
    </dgm:pt>
    <dgm:pt modelId="{906253C1-B50A-4651-AA9C-F1698904ABD7}" type="pres">
      <dgm:prSet presAssocID="{E36F54D2-44F4-4B66-B5B3-48F95A4A384B}" presName="childText" presStyleLbl="bgAcc1" presStyleIdx="5" presStyleCnt="20" custScaleX="104759" custScaleY="100521" custLinFactY="5322" custLinFactNeighborX="27404" custLinFactNeighborY="100000">
        <dgm:presLayoutVars>
          <dgm:bulletEnabled val="1"/>
        </dgm:presLayoutVars>
      </dgm:prSet>
      <dgm:spPr/>
    </dgm:pt>
    <dgm:pt modelId="{3DF919B0-7515-4F7F-8F08-20E696E76BF3}" type="pres">
      <dgm:prSet presAssocID="{A1466248-B07C-4F66-B8D8-CA9278F4F861}" presName="Name13" presStyleLbl="parChTrans1D2" presStyleIdx="6" presStyleCnt="20"/>
      <dgm:spPr/>
    </dgm:pt>
    <dgm:pt modelId="{1CA7F189-1939-46E4-B37F-AE4B2AC394B0}" type="pres">
      <dgm:prSet presAssocID="{CEBAA9CE-D12D-4B6A-A1D5-2DC1C8C1D316}" presName="childText" presStyleLbl="bgAcc1" presStyleIdx="6" presStyleCnt="20" custScaleX="95688" custScaleY="77848" custLinFactY="-100000" custLinFactNeighborX="35699" custLinFactNeighborY="-145416">
        <dgm:presLayoutVars>
          <dgm:bulletEnabled val="1"/>
        </dgm:presLayoutVars>
      </dgm:prSet>
      <dgm:spPr/>
    </dgm:pt>
    <dgm:pt modelId="{DD7E2281-43A8-48AF-9295-C21C7A05C71F}" type="pres">
      <dgm:prSet presAssocID="{4DF88A73-E692-4134-B633-33DC9E438336}" presName="Name13" presStyleLbl="parChTrans1D2" presStyleIdx="7" presStyleCnt="20"/>
      <dgm:spPr/>
    </dgm:pt>
    <dgm:pt modelId="{C518D2B3-33F7-444D-8422-AC22104B07D6}" type="pres">
      <dgm:prSet presAssocID="{A5A79E36-4F12-472B-964A-1876529BD743}" presName="childText" presStyleLbl="bgAcc1" presStyleIdx="7" presStyleCnt="20" custLinFactNeighborX="26025" custLinFactNeighborY="2915">
        <dgm:presLayoutVars>
          <dgm:bulletEnabled val="1"/>
        </dgm:presLayoutVars>
      </dgm:prSet>
      <dgm:spPr/>
    </dgm:pt>
    <dgm:pt modelId="{29319E4D-8668-4728-8865-9078DE3B539A}" type="pres">
      <dgm:prSet presAssocID="{CB688962-7262-4A70-8ECB-841F8A56CF9B}" presName="root" presStyleCnt="0"/>
      <dgm:spPr/>
    </dgm:pt>
    <dgm:pt modelId="{084956E2-B156-4D7B-ABD8-52DF12BA58DD}" type="pres">
      <dgm:prSet presAssocID="{CB688962-7262-4A70-8ECB-841F8A56CF9B}" presName="rootComposite" presStyleCnt="0"/>
      <dgm:spPr/>
    </dgm:pt>
    <dgm:pt modelId="{5562C09D-F1B4-41E5-92DB-AAD364D39F7A}" type="pres">
      <dgm:prSet presAssocID="{CB688962-7262-4A70-8ECB-841F8A56CF9B}" presName="rootText" presStyleLbl="node1" presStyleIdx="2" presStyleCnt="5" custScaleX="95083" custScaleY="101390" custLinFactNeighborX="22607" custLinFactNeighborY="-2090"/>
      <dgm:spPr/>
    </dgm:pt>
    <dgm:pt modelId="{DC3F6291-9E12-4BB3-BFA9-091CD7026080}" type="pres">
      <dgm:prSet presAssocID="{CB688962-7262-4A70-8ECB-841F8A56CF9B}" presName="rootConnector" presStyleLbl="node1" presStyleIdx="2" presStyleCnt="5"/>
      <dgm:spPr/>
    </dgm:pt>
    <dgm:pt modelId="{B6C47442-C354-4DF6-A4C0-C6A7364F2800}" type="pres">
      <dgm:prSet presAssocID="{CB688962-7262-4A70-8ECB-841F8A56CF9B}" presName="childShape" presStyleCnt="0"/>
      <dgm:spPr/>
    </dgm:pt>
    <dgm:pt modelId="{207B42D9-D262-4147-85DD-C7BE5CCEB48B}" type="pres">
      <dgm:prSet presAssocID="{9BE728E0-7A24-4709-8F95-2AB6678DA4DD}" presName="Name13" presStyleLbl="parChTrans1D2" presStyleIdx="8" presStyleCnt="20"/>
      <dgm:spPr/>
    </dgm:pt>
    <dgm:pt modelId="{BE8CCBC2-A864-47E6-90E3-3550DC6A8E9F}" type="pres">
      <dgm:prSet presAssocID="{0F08E5C8-E453-4FAD-82FE-F94CE712F937}" presName="childText" presStyleLbl="bgAcc1" presStyleIdx="8" presStyleCnt="20" custScaleY="76236" custLinFactNeighborX="37908" custLinFactNeighborY="-9560">
        <dgm:presLayoutVars>
          <dgm:bulletEnabled val="1"/>
        </dgm:presLayoutVars>
      </dgm:prSet>
      <dgm:spPr/>
    </dgm:pt>
    <dgm:pt modelId="{FA25B394-6A42-412D-8FED-8021BEFB417F}" type="pres">
      <dgm:prSet presAssocID="{BE83D3FF-C656-4254-9406-1F576535F203}" presName="Name13" presStyleLbl="parChTrans1D2" presStyleIdx="9" presStyleCnt="20"/>
      <dgm:spPr/>
    </dgm:pt>
    <dgm:pt modelId="{D844CC52-B614-4114-B405-BD2D3503BC45}" type="pres">
      <dgm:prSet presAssocID="{4FEB4899-9FB5-4C41-B440-498227F1B6D0}" presName="childText" presStyleLbl="bgAcc1" presStyleIdx="9" presStyleCnt="20" custScaleX="117531" custScaleY="98716" custLinFactNeighborX="33061" custLinFactNeighborY="-11665">
        <dgm:presLayoutVars>
          <dgm:bulletEnabled val="1"/>
        </dgm:presLayoutVars>
      </dgm:prSet>
      <dgm:spPr/>
    </dgm:pt>
    <dgm:pt modelId="{4AD79F34-1EB6-4DDF-B813-B174D7587E2C}" type="pres">
      <dgm:prSet presAssocID="{E26A67F9-20CE-459D-9E64-D35E5E2733E2}" presName="Name13" presStyleLbl="parChTrans1D2" presStyleIdx="10" presStyleCnt="20"/>
      <dgm:spPr/>
    </dgm:pt>
    <dgm:pt modelId="{41806781-9DB2-44C5-B84B-9429D09C6B3E}" type="pres">
      <dgm:prSet presAssocID="{3830CD8A-F999-4C04-83EC-676228CE645B}" presName="childText" presStyleLbl="bgAcc1" presStyleIdx="10" presStyleCnt="20" custScaleX="105406" custLinFactNeighborX="26391" custLinFactNeighborY="-6740">
        <dgm:presLayoutVars>
          <dgm:bulletEnabled val="1"/>
        </dgm:presLayoutVars>
      </dgm:prSet>
      <dgm:spPr/>
    </dgm:pt>
    <dgm:pt modelId="{05475AF9-F114-4CCF-BFED-F69BF2C20A32}" type="pres">
      <dgm:prSet presAssocID="{846A9E14-DDE6-4374-BA18-7BE4ECF031C6}" presName="Name13" presStyleLbl="parChTrans1D2" presStyleIdx="11" presStyleCnt="20"/>
      <dgm:spPr/>
    </dgm:pt>
    <dgm:pt modelId="{1F074780-4CE0-4BEB-99A6-CBDF458E656D}" type="pres">
      <dgm:prSet presAssocID="{994DAE9C-BEBF-4C1B-BBD0-AF3DA84F82DA}" presName="childText" presStyleLbl="bgAcc1" presStyleIdx="11" presStyleCnt="20" custScaleX="100846" custLinFactNeighborX="33598" custLinFactNeighborY="-16941">
        <dgm:presLayoutVars>
          <dgm:bulletEnabled val="1"/>
        </dgm:presLayoutVars>
      </dgm:prSet>
      <dgm:spPr/>
    </dgm:pt>
    <dgm:pt modelId="{06448DCD-7821-42AF-9A9E-A4B44C6C73AF}" type="pres">
      <dgm:prSet presAssocID="{3268B393-C02F-45DD-A5ED-32E08091B140}" presName="root" presStyleCnt="0"/>
      <dgm:spPr/>
    </dgm:pt>
    <dgm:pt modelId="{2F673B9C-287F-4FCE-9378-4E1FB6D01C80}" type="pres">
      <dgm:prSet presAssocID="{3268B393-C02F-45DD-A5ED-32E08091B140}" presName="rootComposite" presStyleCnt="0"/>
      <dgm:spPr/>
    </dgm:pt>
    <dgm:pt modelId="{5F190FDF-73EB-4BAC-9047-ECE0C36FAA78}" type="pres">
      <dgm:prSet presAssocID="{3268B393-C02F-45DD-A5ED-32E08091B140}" presName="rootText" presStyleLbl="node1" presStyleIdx="3" presStyleCnt="5" custScaleX="121674" custScaleY="145378" custLinFactNeighborX="37314" custLinFactNeighborY="5551"/>
      <dgm:spPr/>
    </dgm:pt>
    <dgm:pt modelId="{1DF0BEF3-DB45-49CA-8815-77F2C6141628}" type="pres">
      <dgm:prSet presAssocID="{3268B393-C02F-45DD-A5ED-32E08091B140}" presName="rootConnector" presStyleLbl="node1" presStyleIdx="3" presStyleCnt="5"/>
      <dgm:spPr/>
    </dgm:pt>
    <dgm:pt modelId="{1DCF2151-2504-460A-9255-4474E9778FEA}" type="pres">
      <dgm:prSet presAssocID="{3268B393-C02F-45DD-A5ED-32E08091B140}" presName="childShape" presStyleCnt="0"/>
      <dgm:spPr/>
    </dgm:pt>
    <dgm:pt modelId="{4C70C4EC-C1B5-4F1F-8B8C-FB603C80E3E4}" type="pres">
      <dgm:prSet presAssocID="{A10FE8AD-9770-4481-AA5F-8B7A23F2E762}" presName="Name13" presStyleLbl="parChTrans1D2" presStyleIdx="12" presStyleCnt="20"/>
      <dgm:spPr/>
    </dgm:pt>
    <dgm:pt modelId="{A05B2263-3A5D-4E8B-AEC5-493DAF0814AC}" type="pres">
      <dgm:prSet presAssocID="{1C70FF37-C10D-4DCA-BF07-CAD2433E4700}" presName="childText" presStyleLbl="bgAcc1" presStyleIdx="12" presStyleCnt="20" custScaleY="75577" custLinFactNeighborX="67308" custLinFactNeighborY="-3752">
        <dgm:presLayoutVars>
          <dgm:bulletEnabled val="1"/>
        </dgm:presLayoutVars>
      </dgm:prSet>
      <dgm:spPr/>
    </dgm:pt>
    <dgm:pt modelId="{C2CBE86D-39CC-451E-BE06-D5A62AD6E38F}" type="pres">
      <dgm:prSet presAssocID="{4BF1F868-DB84-4AB9-8733-102A3BAE83E2}" presName="Name13" presStyleLbl="parChTrans1D2" presStyleIdx="13" presStyleCnt="20"/>
      <dgm:spPr/>
    </dgm:pt>
    <dgm:pt modelId="{A7D77AED-9ECB-4617-A3E3-EBAF64B4A024}" type="pres">
      <dgm:prSet presAssocID="{4EEF4B26-B712-456C-9B99-461A3354AB5E}" presName="childText" presStyleLbl="bgAcc1" presStyleIdx="13" presStyleCnt="20" custScaleX="128733" custScaleY="92957" custLinFactNeighborX="59915" custLinFactNeighborY="-5761">
        <dgm:presLayoutVars>
          <dgm:bulletEnabled val="1"/>
        </dgm:presLayoutVars>
      </dgm:prSet>
      <dgm:spPr/>
    </dgm:pt>
    <dgm:pt modelId="{A331E74A-22D3-4506-AA12-D1EE87FEB6F0}" type="pres">
      <dgm:prSet presAssocID="{A9959983-CD95-4027-8542-0D52F2C4CE3A}" presName="Name13" presStyleLbl="parChTrans1D2" presStyleIdx="14" presStyleCnt="20"/>
      <dgm:spPr/>
    </dgm:pt>
    <dgm:pt modelId="{33632A59-AC4A-4BD5-B220-A7DD7E7AA2D7}" type="pres">
      <dgm:prSet presAssocID="{D29DCF1A-59C9-4B7D-822B-CCD99B61F41C}" presName="childText" presStyleLbl="bgAcc1" presStyleIdx="14" presStyleCnt="20" custScaleX="107244" custLinFactNeighborX="60997" custLinFactNeighborY="8750">
        <dgm:presLayoutVars>
          <dgm:bulletEnabled val="1"/>
        </dgm:presLayoutVars>
      </dgm:prSet>
      <dgm:spPr/>
    </dgm:pt>
    <dgm:pt modelId="{19E50A3F-DBE5-45EF-A036-F7759EFE91FC}" type="pres">
      <dgm:prSet presAssocID="{3FF97431-CCEE-41BB-BBC0-7EF4521F322C}" presName="Name13" presStyleLbl="parChTrans1D2" presStyleIdx="15" presStyleCnt="20"/>
      <dgm:spPr/>
    </dgm:pt>
    <dgm:pt modelId="{99DC459D-35B4-4727-8EC1-3871672301E5}" type="pres">
      <dgm:prSet presAssocID="{A9DEE7CA-2FBD-4BAC-BC68-B5768AB41287}" presName="childText" presStyleLbl="bgAcc1" presStyleIdx="15" presStyleCnt="20" custScaleX="104849" custScaleY="93522" custLinFactNeighborX="60495" custLinFactNeighborY="-7376">
        <dgm:presLayoutVars>
          <dgm:bulletEnabled val="1"/>
        </dgm:presLayoutVars>
      </dgm:prSet>
      <dgm:spPr/>
    </dgm:pt>
    <dgm:pt modelId="{2DD4E021-CDA9-4913-9C15-FC7A0CAEFECE}" type="pres">
      <dgm:prSet presAssocID="{AC27E003-37E0-410A-8400-BA98E504AE1E}" presName="root" presStyleCnt="0"/>
      <dgm:spPr/>
    </dgm:pt>
    <dgm:pt modelId="{6C501163-F850-4AB7-909C-3A203A019C57}" type="pres">
      <dgm:prSet presAssocID="{AC27E003-37E0-410A-8400-BA98E504AE1E}" presName="rootComposite" presStyleCnt="0"/>
      <dgm:spPr/>
    </dgm:pt>
    <dgm:pt modelId="{0A23AAAC-0B3A-4BF8-827E-12581A388C6F}" type="pres">
      <dgm:prSet presAssocID="{AC27E003-37E0-410A-8400-BA98E504AE1E}" presName="rootText" presStyleLbl="node1" presStyleIdx="4" presStyleCnt="5" custScaleX="117960" custLinFactNeighborX="35429" custLinFactNeighborY="23710"/>
      <dgm:spPr/>
    </dgm:pt>
    <dgm:pt modelId="{A1EE5499-0F62-45C3-A997-A3BD6089202D}" type="pres">
      <dgm:prSet presAssocID="{AC27E003-37E0-410A-8400-BA98E504AE1E}" presName="rootConnector" presStyleLbl="node1" presStyleIdx="4" presStyleCnt="5"/>
      <dgm:spPr/>
    </dgm:pt>
    <dgm:pt modelId="{5FBE7E8E-F600-477E-9055-3919A42D2BC4}" type="pres">
      <dgm:prSet presAssocID="{AC27E003-37E0-410A-8400-BA98E504AE1E}" presName="childShape" presStyleCnt="0"/>
      <dgm:spPr/>
    </dgm:pt>
    <dgm:pt modelId="{D2811B5F-4665-4437-872D-B80BEE5A0938}" type="pres">
      <dgm:prSet presAssocID="{FD760A50-C8B9-4705-B09C-3FECCBC78837}" presName="Name13" presStyleLbl="parChTrans1D2" presStyleIdx="16" presStyleCnt="20"/>
      <dgm:spPr/>
    </dgm:pt>
    <dgm:pt modelId="{37EFFF25-D2C8-4F5E-BB12-3C1240A0465D}" type="pres">
      <dgm:prSet presAssocID="{8D85D278-C74B-480F-834A-F645018A84EE}" presName="childText" presStyleLbl="bgAcc1" presStyleIdx="16" presStyleCnt="20" custScaleY="67052" custLinFactNeighborX="60743" custLinFactNeighborY="33593">
        <dgm:presLayoutVars>
          <dgm:bulletEnabled val="1"/>
        </dgm:presLayoutVars>
      </dgm:prSet>
      <dgm:spPr/>
    </dgm:pt>
    <dgm:pt modelId="{4E7903B8-F5AA-457A-AB1F-E5E44ED37613}" type="pres">
      <dgm:prSet presAssocID="{4A7EC796-6B98-49B1-87BF-422EBFCA380A}" presName="Name13" presStyleLbl="parChTrans1D2" presStyleIdx="17" presStyleCnt="20"/>
      <dgm:spPr/>
    </dgm:pt>
    <dgm:pt modelId="{6A246549-C577-4783-946E-EA1B0816FCAD}" type="pres">
      <dgm:prSet presAssocID="{B49A777C-07E9-45B4-B008-C26353F171C3}" presName="childText" presStyleLbl="bgAcc1" presStyleIdx="17" presStyleCnt="20" custScaleX="120783" custScaleY="97326" custLinFactNeighborX="42215" custLinFactNeighborY="33784">
        <dgm:presLayoutVars>
          <dgm:bulletEnabled val="1"/>
        </dgm:presLayoutVars>
      </dgm:prSet>
      <dgm:spPr/>
    </dgm:pt>
    <dgm:pt modelId="{1AC6727A-E261-4819-98E7-AFEB36BA34CC}" type="pres">
      <dgm:prSet presAssocID="{DA3A2B01-BEF7-4F16-B821-B4AE83FBB115}" presName="Name13" presStyleLbl="parChTrans1D2" presStyleIdx="18" presStyleCnt="20"/>
      <dgm:spPr/>
    </dgm:pt>
    <dgm:pt modelId="{89E8C667-AE7E-4543-82DE-A2A0F2600FCD}" type="pres">
      <dgm:prSet presAssocID="{1B7714FD-8C19-41CD-9419-899FB5A5F0D0}" presName="childText" presStyleLbl="bgAcc1" presStyleIdx="18" presStyleCnt="20" custScaleX="117993" custLinFactNeighborX="44253" custLinFactNeighborY="48290">
        <dgm:presLayoutVars>
          <dgm:bulletEnabled val="1"/>
        </dgm:presLayoutVars>
      </dgm:prSet>
      <dgm:spPr/>
    </dgm:pt>
    <dgm:pt modelId="{BC4D8343-2348-448D-AFE9-5F9145F3F0EC}" type="pres">
      <dgm:prSet presAssocID="{DBC8B3EC-90C4-47C4-87A8-6E3534A7D094}" presName="Name13" presStyleLbl="parChTrans1D2" presStyleIdx="19" presStyleCnt="20"/>
      <dgm:spPr/>
    </dgm:pt>
    <dgm:pt modelId="{12D57621-900E-4C16-8501-4E2E1FF5FFFC}" type="pres">
      <dgm:prSet presAssocID="{9B222A8C-FDE6-4EA0-BB95-88F84EB5A577}" presName="childText" presStyleLbl="bgAcc1" presStyleIdx="19" presStyleCnt="20" custScaleY="103578" custLinFactX="96328" custLinFactNeighborX="100000" custLinFactNeighborY="26677">
        <dgm:presLayoutVars>
          <dgm:bulletEnabled val="1"/>
        </dgm:presLayoutVars>
      </dgm:prSet>
      <dgm:spPr/>
    </dgm:pt>
  </dgm:ptLst>
  <dgm:cxnLst>
    <dgm:cxn modelId="{F49A2907-B1D7-4751-A497-04A24166BE25}" type="presOf" srcId="{2AAEEC15-0810-429D-83E2-5A62CB620C25}" destId="{D8FE65CC-4DB8-4E1B-962F-C44AF74C727E}" srcOrd="1" destOrd="0" presId="urn:microsoft.com/office/officeart/2005/8/layout/hierarchy3"/>
    <dgm:cxn modelId="{3B8CB207-F4DD-44EB-9B3C-1DC184F25978}" type="presOf" srcId="{751A9899-6B39-4FD7-A932-B17BB9951EC8}" destId="{5185170C-C9F8-4CEE-A5F5-1AC877B1B15C}" srcOrd="0" destOrd="0" presId="urn:microsoft.com/office/officeart/2005/8/layout/hierarchy3"/>
    <dgm:cxn modelId="{20790710-DE9B-44C7-B63E-1B3E48D7A5B4}" type="presOf" srcId="{DBC8B3EC-90C4-47C4-87A8-6E3534A7D094}" destId="{BC4D8343-2348-448D-AFE9-5F9145F3F0EC}" srcOrd="0" destOrd="0" presId="urn:microsoft.com/office/officeart/2005/8/layout/hierarchy3"/>
    <dgm:cxn modelId="{70E51A13-2E35-484D-B522-5AA9E0BB31E6}" type="presOf" srcId="{0F08E5C8-E453-4FAD-82FE-F94CE712F937}" destId="{BE8CCBC2-A864-47E6-90E3-3550DC6A8E9F}" srcOrd="0" destOrd="0" presId="urn:microsoft.com/office/officeart/2005/8/layout/hierarchy3"/>
    <dgm:cxn modelId="{4CAED114-0A1E-4053-AEBF-E3C039A79A8B}" srcId="{2778B8A4-9CAD-44E8-AC05-4E5E5AE538D7}" destId="{CEBAA9CE-D12D-4B6A-A1D5-2DC1C8C1D316}" srcOrd="2" destOrd="0" parTransId="{A1466248-B07C-4F66-B8D8-CA9278F4F861}" sibTransId="{90692351-4415-46AF-AA04-F81B37999392}"/>
    <dgm:cxn modelId="{4A44511B-4E75-40A8-9D8F-66347D0104A9}" type="presOf" srcId="{2778B8A4-9CAD-44E8-AC05-4E5E5AE538D7}" destId="{D2192FFA-4A3F-4D44-BFE6-916C5326EB22}" srcOrd="1" destOrd="0" presId="urn:microsoft.com/office/officeart/2005/8/layout/hierarchy3"/>
    <dgm:cxn modelId="{71E49C1B-7066-4BEA-B159-144A1D0D1361}" type="presOf" srcId="{4FEB4899-9FB5-4C41-B440-498227F1B6D0}" destId="{D844CC52-B614-4114-B405-BD2D3503BC45}" srcOrd="0" destOrd="0" presId="urn:microsoft.com/office/officeart/2005/8/layout/hierarchy3"/>
    <dgm:cxn modelId="{654BE71F-A1B8-4472-883B-1C3C6D0CADF4}" srcId="{3268B393-C02F-45DD-A5ED-32E08091B140}" destId="{D29DCF1A-59C9-4B7D-822B-CCD99B61F41C}" srcOrd="2" destOrd="0" parTransId="{A9959983-CD95-4027-8542-0D52F2C4CE3A}" sibTransId="{CA482357-AC7C-491F-8BFD-6F452C700AF9}"/>
    <dgm:cxn modelId="{4E01D624-3EB4-482B-BA72-D6B190BDA9DD}" type="presOf" srcId="{562A8AF5-BAFC-40FC-81DD-73DF29561122}" destId="{2A443A04-BCBA-4B2F-A870-433FC8E7EC8F}" srcOrd="0" destOrd="0" presId="urn:microsoft.com/office/officeart/2005/8/layout/hierarchy3"/>
    <dgm:cxn modelId="{E7641025-2EC4-4602-B8D7-F55AEE5982D0}" srcId="{2778B8A4-9CAD-44E8-AC05-4E5E5AE538D7}" destId="{896585D9-CB00-43B8-B121-B374694C67EF}" srcOrd="0" destOrd="0" parTransId="{040CC038-AEDD-4193-8785-BAC7F0A8499F}" sibTransId="{AB63A6AE-28A4-4EBA-AB76-556870EF7F86}"/>
    <dgm:cxn modelId="{0004DF2D-C4D3-4729-AA04-9BCF1A9932A0}" type="presOf" srcId="{6E2BB470-F45B-46A1-8DB7-603AA95A793C}" destId="{BA32213D-7FC1-4065-8BC9-E32F1F08AD84}" srcOrd="0" destOrd="0" presId="urn:microsoft.com/office/officeart/2005/8/layout/hierarchy3"/>
    <dgm:cxn modelId="{F0632A30-99E1-45F1-A5A9-7A908E8E1D00}" srcId="{2AAEEC15-0810-429D-83E2-5A62CB620C25}" destId="{6E2BB470-F45B-46A1-8DB7-603AA95A793C}" srcOrd="0" destOrd="0" parTransId="{19668053-8E6A-4730-AF79-0685F4AD3BFF}" sibTransId="{FD339B2D-B5B5-41EC-9E47-8CCD5E5551D3}"/>
    <dgm:cxn modelId="{FA631E31-B003-4BA2-9C31-5143C078C8D3}" type="presOf" srcId="{7B343A6D-55C6-49A2-B44B-CF31195BC6D4}" destId="{BC14D039-71B3-42AD-A22D-B875B9ED2FC7}" srcOrd="0" destOrd="0" presId="urn:microsoft.com/office/officeart/2005/8/layout/hierarchy3"/>
    <dgm:cxn modelId="{C8C4A132-47BB-45D6-BC73-3BDB3E1FA483}" type="presOf" srcId="{A5A79E36-4F12-472B-964A-1876529BD743}" destId="{C518D2B3-33F7-444D-8422-AC22104B07D6}" srcOrd="0" destOrd="0" presId="urn:microsoft.com/office/officeart/2005/8/layout/hierarchy3"/>
    <dgm:cxn modelId="{57E13733-2667-430F-B261-7A89680B948E}" type="presOf" srcId="{FD760A50-C8B9-4705-B09C-3FECCBC78837}" destId="{D2811B5F-4665-4437-872D-B80BEE5A0938}" srcOrd="0" destOrd="0" presId="urn:microsoft.com/office/officeart/2005/8/layout/hierarchy3"/>
    <dgm:cxn modelId="{B381323E-F34F-4E84-BCDC-E048FB4AA3FD}" type="presOf" srcId="{4BF1F868-DB84-4AB9-8733-102A3BAE83E2}" destId="{C2CBE86D-39CC-451E-BE06-D5A62AD6E38F}" srcOrd="0" destOrd="0" presId="urn:microsoft.com/office/officeart/2005/8/layout/hierarchy3"/>
    <dgm:cxn modelId="{BD213240-19A5-4F08-A816-DC330E527098}" type="presOf" srcId="{DA3A2B01-BEF7-4F16-B821-B4AE83FBB115}" destId="{1AC6727A-E261-4819-98E7-AFEB36BA34CC}" srcOrd="0" destOrd="0" presId="urn:microsoft.com/office/officeart/2005/8/layout/hierarchy3"/>
    <dgm:cxn modelId="{036BB65D-EC95-4A60-8288-C628106A2753}" type="presOf" srcId="{A9959983-CD95-4027-8542-0D52F2C4CE3A}" destId="{A331E74A-22D3-4506-AA12-D1EE87FEB6F0}" srcOrd="0" destOrd="0" presId="urn:microsoft.com/office/officeart/2005/8/layout/hierarchy3"/>
    <dgm:cxn modelId="{616CF443-1F52-49DF-A985-4AEF7B144098}" type="presOf" srcId="{E36F54D2-44F4-4B66-B5B3-48F95A4A384B}" destId="{906253C1-B50A-4651-AA9C-F1698904ABD7}" srcOrd="0" destOrd="0" presId="urn:microsoft.com/office/officeart/2005/8/layout/hierarchy3"/>
    <dgm:cxn modelId="{AD6DD665-6C14-43D8-A759-1286F4EB97BB}" type="presOf" srcId="{2AAEEC15-0810-429D-83E2-5A62CB620C25}" destId="{B442AA7D-BB62-4092-A501-640930D82E3B}" srcOrd="0" destOrd="0" presId="urn:microsoft.com/office/officeart/2005/8/layout/hierarchy3"/>
    <dgm:cxn modelId="{00BC9866-95BD-4D5D-887B-2CCD2F35E457}" srcId="{FBD9B09D-B8CB-4FE5-8A8A-D069BF64F0C8}" destId="{3268B393-C02F-45DD-A5ED-32E08091B140}" srcOrd="3" destOrd="0" parTransId="{4A631492-8CD8-4E55-839D-E0CC29767041}" sibTransId="{424DECD1-FD55-4606-94C2-E0BD8C0BF014}"/>
    <dgm:cxn modelId="{94603348-71D8-4165-AE0F-00DFCD3C00B3}" type="presOf" srcId="{2778B8A4-9CAD-44E8-AC05-4E5E5AE538D7}" destId="{760CBDF6-EE5E-468F-865A-99C6E4CAFC9D}" srcOrd="0" destOrd="0" presId="urn:microsoft.com/office/officeart/2005/8/layout/hierarchy3"/>
    <dgm:cxn modelId="{041A8A4A-E04C-4AB7-BBDE-A1CF183ACAD6}" type="presOf" srcId="{040CC038-AEDD-4193-8785-BAC7F0A8499F}" destId="{DDD5F92B-CEEA-4339-B4F0-34CF1BC5363C}" srcOrd="0" destOrd="0" presId="urn:microsoft.com/office/officeart/2005/8/layout/hierarchy3"/>
    <dgm:cxn modelId="{33404270-79A3-48BE-AA53-58B5920F958E}" srcId="{2AAEEC15-0810-429D-83E2-5A62CB620C25}" destId="{B22AE87C-1E6B-426D-9078-757E3A8DABE9}" srcOrd="2" destOrd="0" parTransId="{751A9899-6B39-4FD7-A932-B17BB9951EC8}" sibTransId="{51078DA3-F694-4B91-A12A-EFF97DAC2AC9}"/>
    <dgm:cxn modelId="{FC7F1971-05D2-4883-BAF2-3D1F307182B1}" type="presOf" srcId="{3268B393-C02F-45DD-A5ED-32E08091B140}" destId="{1DF0BEF3-DB45-49CA-8815-77F2C6141628}" srcOrd="1" destOrd="0" presId="urn:microsoft.com/office/officeart/2005/8/layout/hierarchy3"/>
    <dgm:cxn modelId="{02261873-3D3F-4AB2-A985-6A0F3ED13272}" type="presOf" srcId="{D29DCF1A-59C9-4B7D-822B-CCD99B61F41C}" destId="{33632A59-AC4A-4BD5-B220-A7DD7E7AA2D7}" srcOrd="0" destOrd="0" presId="urn:microsoft.com/office/officeart/2005/8/layout/hierarchy3"/>
    <dgm:cxn modelId="{FAEA5C73-912B-4764-97BD-85845716A58F}" type="presOf" srcId="{3FF97431-CCEE-41BB-BBC0-7EF4521F322C}" destId="{19E50A3F-DBE5-45EF-A036-F7759EFE91FC}" srcOrd="0" destOrd="0" presId="urn:microsoft.com/office/officeart/2005/8/layout/hierarchy3"/>
    <dgm:cxn modelId="{2183C054-CD74-48E5-92CA-5E0AA802F59C}" srcId="{FBD9B09D-B8CB-4FE5-8A8A-D069BF64F0C8}" destId="{2778B8A4-9CAD-44E8-AC05-4E5E5AE538D7}" srcOrd="1" destOrd="0" parTransId="{1865DCF0-23E1-4227-AF28-AC9D9DCCCB39}" sibTransId="{5A252CA2-16D0-451C-9CAD-F52D12E982EA}"/>
    <dgm:cxn modelId="{4816EF55-B82E-4E66-92EA-3F02B308E51A}" type="presOf" srcId="{BE83D3FF-C656-4254-9406-1F576535F203}" destId="{FA25B394-6A42-412D-8FED-8021BEFB417F}" srcOrd="0" destOrd="0" presId="urn:microsoft.com/office/officeart/2005/8/layout/hierarchy3"/>
    <dgm:cxn modelId="{0FDD4E56-65E9-45F8-BF98-253FE2851F47}" type="presOf" srcId="{E26A67F9-20CE-459D-9E64-D35E5E2733E2}" destId="{4AD79F34-1EB6-4DDF-B813-B174D7587E2C}" srcOrd="0" destOrd="0" presId="urn:microsoft.com/office/officeart/2005/8/layout/hierarchy3"/>
    <dgm:cxn modelId="{B56BCE59-6094-4FA3-B6BB-E96C7BBAAED9}" srcId="{FBD9B09D-B8CB-4FE5-8A8A-D069BF64F0C8}" destId="{AC27E003-37E0-410A-8400-BA98E504AE1E}" srcOrd="4" destOrd="0" parTransId="{CD1FBE06-AE4A-4081-819E-E2DDE65370C9}" sibTransId="{023CB3A2-F534-49BF-8490-C82DFDFD2AD7}"/>
    <dgm:cxn modelId="{3B3B897A-C81D-4BDB-9BF2-44EFA074FEAE}" type="presOf" srcId="{1B7714FD-8C19-41CD-9419-899FB5A5F0D0}" destId="{89E8C667-AE7E-4543-82DE-A2A0F2600FCD}" srcOrd="0" destOrd="0" presId="urn:microsoft.com/office/officeart/2005/8/layout/hierarchy3"/>
    <dgm:cxn modelId="{1C08B57A-25C9-45FC-8577-F7CEC5876ABC}" type="presOf" srcId="{3830CD8A-F999-4C04-83EC-676228CE645B}" destId="{41806781-9DB2-44C5-B84B-9429D09C6B3E}" srcOrd="0" destOrd="0" presId="urn:microsoft.com/office/officeart/2005/8/layout/hierarchy3"/>
    <dgm:cxn modelId="{4790E67C-D082-4C65-A660-C8D57B512B1D}" srcId="{CB688962-7262-4A70-8ECB-841F8A56CF9B}" destId="{4FEB4899-9FB5-4C41-B440-498227F1B6D0}" srcOrd="1" destOrd="0" parTransId="{BE83D3FF-C656-4254-9406-1F576535F203}" sibTransId="{069742C3-1366-433D-A2A1-208B7374BCD5}"/>
    <dgm:cxn modelId="{669EA07D-2BDE-429F-BFCC-D40744BB69BD}" srcId="{2AAEEC15-0810-429D-83E2-5A62CB620C25}" destId="{562A8AF5-BAFC-40FC-81DD-73DF29561122}" srcOrd="3" destOrd="0" parTransId="{B119CDC1-2791-4C46-88BB-9399ED82546B}" sibTransId="{6360C2CC-1620-40B4-9B15-AEAAE3BBA8F0}"/>
    <dgm:cxn modelId="{C0CCD484-96EF-42B6-A2AB-ECDB018FF0A5}" srcId="{FBD9B09D-B8CB-4FE5-8A8A-D069BF64F0C8}" destId="{CB688962-7262-4A70-8ECB-841F8A56CF9B}" srcOrd="2" destOrd="0" parTransId="{148ECFDF-D10C-4818-B7A5-6BAE8879D059}" sibTransId="{0D536714-2229-4401-9557-F6E9D4BB5853}"/>
    <dgm:cxn modelId="{57F8DA86-752A-408B-9602-0E4FF786CAAB}" type="presOf" srcId="{19668053-8E6A-4730-AF79-0685F4AD3BFF}" destId="{E3C38F38-E7AF-430D-AA92-332960E7CEDD}" srcOrd="0" destOrd="0" presId="urn:microsoft.com/office/officeart/2005/8/layout/hierarchy3"/>
    <dgm:cxn modelId="{77CA5187-A7C5-46BF-BEEC-DB4D7D4662F8}" type="presOf" srcId="{A9DEE7CA-2FBD-4BAC-BC68-B5768AB41287}" destId="{99DC459D-35B4-4727-8EC1-3871672301E5}" srcOrd="0" destOrd="0" presId="urn:microsoft.com/office/officeart/2005/8/layout/hierarchy3"/>
    <dgm:cxn modelId="{21EA048D-E004-4B4C-B204-BFAB71EE249F}" type="presOf" srcId="{CB688962-7262-4A70-8ECB-841F8A56CF9B}" destId="{5562C09D-F1B4-41E5-92DB-AAD364D39F7A}" srcOrd="0" destOrd="0" presId="urn:microsoft.com/office/officeart/2005/8/layout/hierarchy3"/>
    <dgm:cxn modelId="{4311748D-9912-4342-A530-77AD62B1DB6F}" srcId="{AC27E003-37E0-410A-8400-BA98E504AE1E}" destId="{1B7714FD-8C19-41CD-9419-899FB5A5F0D0}" srcOrd="2" destOrd="0" parTransId="{DA3A2B01-BEF7-4F16-B821-B4AE83FBB115}" sibTransId="{5C7E09CD-7D17-47BB-9443-ACFC0BA34E24}"/>
    <dgm:cxn modelId="{AFFBF58D-97BA-4A19-898F-1B51F4AB0887}" type="presOf" srcId="{A1466248-B07C-4F66-B8D8-CA9278F4F861}" destId="{3DF919B0-7515-4F7F-8F08-20E696E76BF3}" srcOrd="0" destOrd="0" presId="urn:microsoft.com/office/officeart/2005/8/layout/hierarchy3"/>
    <dgm:cxn modelId="{A4C1938F-C5B9-4564-9FE4-7FCDDA989308}" type="presOf" srcId="{B119CDC1-2791-4C46-88BB-9399ED82546B}" destId="{158FA1DF-70A6-46D9-9F7E-F4A1080F39F2}" srcOrd="0" destOrd="0" presId="urn:microsoft.com/office/officeart/2005/8/layout/hierarchy3"/>
    <dgm:cxn modelId="{092B4494-BAE7-4350-B366-2414145DD94C}" type="presOf" srcId="{AC27E003-37E0-410A-8400-BA98E504AE1E}" destId="{A1EE5499-0F62-45C3-A997-A3BD6089202D}" srcOrd="1" destOrd="0" presId="urn:microsoft.com/office/officeart/2005/8/layout/hierarchy3"/>
    <dgm:cxn modelId="{11D8F094-9090-41D4-851A-857B6686FA1D}" type="presOf" srcId="{CEBAA9CE-D12D-4B6A-A1D5-2DC1C8C1D316}" destId="{1CA7F189-1939-46E4-B37F-AE4B2AC394B0}" srcOrd="0" destOrd="0" presId="urn:microsoft.com/office/officeart/2005/8/layout/hierarchy3"/>
    <dgm:cxn modelId="{4B04CF9E-33ED-469A-9BD7-2E77AEE65877}" type="presOf" srcId="{9B222A8C-FDE6-4EA0-BB95-88F84EB5A577}" destId="{12D57621-900E-4C16-8501-4E2E1FF5FFFC}" srcOrd="0" destOrd="0" presId="urn:microsoft.com/office/officeart/2005/8/layout/hierarchy3"/>
    <dgm:cxn modelId="{F5FADF9E-B925-4596-916E-00CCF082AD3F}" srcId="{AC27E003-37E0-410A-8400-BA98E504AE1E}" destId="{B49A777C-07E9-45B4-B008-C26353F171C3}" srcOrd="1" destOrd="0" parTransId="{4A7EC796-6B98-49B1-87BF-422EBFCA380A}" sibTransId="{D48EB10C-742B-4181-8E89-B096A2A5871F}"/>
    <dgm:cxn modelId="{250AB8AA-97C9-4D2A-93DC-B7524EFAA0BB}" type="presOf" srcId="{846A9E14-DDE6-4374-BA18-7BE4ECF031C6}" destId="{05475AF9-F114-4CCF-BFED-F69BF2C20A32}" srcOrd="0" destOrd="0" presId="urn:microsoft.com/office/officeart/2005/8/layout/hierarchy3"/>
    <dgm:cxn modelId="{752745AD-0884-43E1-B3A1-FA56419C3849}" srcId="{AC27E003-37E0-410A-8400-BA98E504AE1E}" destId="{8D85D278-C74B-480F-834A-F645018A84EE}" srcOrd="0" destOrd="0" parTransId="{FD760A50-C8B9-4705-B09C-3FECCBC78837}" sibTransId="{CB7B3871-18F7-47FC-8C7D-7216BAB607B2}"/>
    <dgm:cxn modelId="{955587AD-FF5B-46CB-8D70-B0EEE49CAE76}" srcId="{FBD9B09D-B8CB-4FE5-8A8A-D069BF64F0C8}" destId="{2AAEEC15-0810-429D-83E2-5A62CB620C25}" srcOrd="0" destOrd="0" parTransId="{A6D207B1-4E1E-4402-8F15-D47F6F42BBC2}" sibTransId="{06BF441A-5EA5-4194-88CC-05B3B187A5CB}"/>
    <dgm:cxn modelId="{4D891CB0-988C-4E42-BC51-C5A4596A09D8}" type="presOf" srcId="{994DAE9C-BEBF-4C1B-BBD0-AF3DA84F82DA}" destId="{1F074780-4CE0-4BEB-99A6-CBDF458E656D}" srcOrd="0" destOrd="0" presId="urn:microsoft.com/office/officeart/2005/8/layout/hierarchy3"/>
    <dgm:cxn modelId="{9BF674B0-65D6-4D55-A96A-13F93246E4D3}" srcId="{3268B393-C02F-45DD-A5ED-32E08091B140}" destId="{4EEF4B26-B712-456C-9B99-461A3354AB5E}" srcOrd="1" destOrd="0" parTransId="{4BF1F868-DB84-4AB9-8733-102A3BAE83E2}" sibTransId="{575428BF-9A01-4E74-B401-C260EA6E0678}"/>
    <dgm:cxn modelId="{62D0C6B6-6D72-4D25-AE2A-A84897EBE195}" type="presOf" srcId="{FBD9B09D-B8CB-4FE5-8A8A-D069BF64F0C8}" destId="{E2777911-BB4B-4EFF-9149-853AB963E77A}" srcOrd="0" destOrd="0" presId="urn:microsoft.com/office/officeart/2005/8/layout/hierarchy3"/>
    <dgm:cxn modelId="{74B34EB8-F5DE-4145-B97E-D65716795F3F}" srcId="{2AAEEC15-0810-429D-83E2-5A62CB620C25}" destId="{9F5513CA-4445-4E4F-B459-0EF9C0719618}" srcOrd="1" destOrd="0" parTransId="{7B343A6D-55C6-49A2-B44B-CF31195BC6D4}" sibTransId="{4D1706EE-35E1-4D3E-BDB5-20DB068B6936}"/>
    <dgm:cxn modelId="{DDE1DEBD-A302-4782-B7B1-F02FED1EF308}" type="presOf" srcId="{9F5513CA-4445-4E4F-B459-0EF9C0719618}" destId="{F7E1AD9C-6C8A-4890-88ED-2F4135920642}" srcOrd="0" destOrd="0" presId="urn:microsoft.com/office/officeart/2005/8/layout/hierarchy3"/>
    <dgm:cxn modelId="{A049CDBF-9D5D-4348-9CE9-0D61CB8A1FEC}" type="presOf" srcId="{4A7EC796-6B98-49B1-87BF-422EBFCA380A}" destId="{4E7903B8-F5AA-457A-AB1F-E5E44ED37613}" srcOrd="0" destOrd="0" presId="urn:microsoft.com/office/officeart/2005/8/layout/hierarchy3"/>
    <dgm:cxn modelId="{66BE10C3-DA13-43A4-910C-2575338011A3}" srcId="{CB688962-7262-4A70-8ECB-841F8A56CF9B}" destId="{3830CD8A-F999-4C04-83EC-676228CE645B}" srcOrd="2" destOrd="0" parTransId="{E26A67F9-20CE-459D-9E64-D35E5E2733E2}" sibTransId="{0E712889-536D-49E7-9089-9D4B716EA472}"/>
    <dgm:cxn modelId="{032848C6-DA96-464D-ABD7-163C4F6FF0E3}" type="presOf" srcId="{B22AE87C-1E6B-426D-9078-757E3A8DABE9}" destId="{5A095D0B-FF7B-4439-B6EA-AE957FCC0EC2}" srcOrd="0" destOrd="0" presId="urn:microsoft.com/office/officeart/2005/8/layout/hierarchy3"/>
    <dgm:cxn modelId="{613A9CC9-6DDE-4EE9-B075-C86865479482}" srcId="{2778B8A4-9CAD-44E8-AC05-4E5E5AE538D7}" destId="{A5A79E36-4F12-472B-964A-1876529BD743}" srcOrd="3" destOrd="0" parTransId="{4DF88A73-E692-4134-B633-33DC9E438336}" sibTransId="{DE1DD77A-46FB-4E81-A94A-C5D35E334DA8}"/>
    <dgm:cxn modelId="{8A4F52CC-8C6B-4B42-8BE7-10204FD8C979}" type="presOf" srcId="{8D85D278-C74B-480F-834A-F645018A84EE}" destId="{37EFFF25-D2C8-4F5E-BB12-3C1240A0465D}" srcOrd="0" destOrd="0" presId="urn:microsoft.com/office/officeart/2005/8/layout/hierarchy3"/>
    <dgm:cxn modelId="{C49C4FD1-C725-4817-B266-C1EDA1FE72C2}" srcId="{CB688962-7262-4A70-8ECB-841F8A56CF9B}" destId="{994DAE9C-BEBF-4C1B-BBD0-AF3DA84F82DA}" srcOrd="3" destOrd="0" parTransId="{846A9E14-DDE6-4374-BA18-7BE4ECF031C6}" sibTransId="{CEEFFE64-9F8F-4D76-BA91-ED40DBE1EECE}"/>
    <dgm:cxn modelId="{108E03D4-C542-4042-8863-087E0B3488C0}" type="presOf" srcId="{AC27E003-37E0-410A-8400-BA98E504AE1E}" destId="{0A23AAAC-0B3A-4BF8-827E-12581A388C6F}" srcOrd="0" destOrd="0" presId="urn:microsoft.com/office/officeart/2005/8/layout/hierarchy3"/>
    <dgm:cxn modelId="{7CE105D7-6644-4577-ABB3-CD09A2A4304D}" srcId="{2778B8A4-9CAD-44E8-AC05-4E5E5AE538D7}" destId="{E36F54D2-44F4-4B66-B5B3-48F95A4A384B}" srcOrd="1" destOrd="0" parTransId="{FC414C25-3D2C-4D2C-A1E5-F8FFFE10EBD8}" sibTransId="{E910E967-B75F-419B-B55F-20F40D4FF537}"/>
    <dgm:cxn modelId="{6BC513DA-2226-4904-B44F-2FCF08C3EE1D}" type="presOf" srcId="{9BE728E0-7A24-4709-8F95-2AB6678DA4DD}" destId="{207B42D9-D262-4147-85DD-C7BE5CCEB48B}" srcOrd="0" destOrd="0" presId="urn:microsoft.com/office/officeart/2005/8/layout/hierarchy3"/>
    <dgm:cxn modelId="{1707CCDB-50DC-4386-8CBD-DEA0918D5C6D}" type="presOf" srcId="{1C70FF37-C10D-4DCA-BF07-CAD2433E4700}" destId="{A05B2263-3A5D-4E8B-AEC5-493DAF0814AC}" srcOrd="0" destOrd="0" presId="urn:microsoft.com/office/officeart/2005/8/layout/hierarchy3"/>
    <dgm:cxn modelId="{CFA50DDC-3DCA-419D-B17E-407333A6E2C5}" type="presOf" srcId="{FC414C25-3D2C-4D2C-A1E5-F8FFFE10EBD8}" destId="{4A308E1F-077E-4DCA-B76E-02BFBBFB5F84}" srcOrd="0" destOrd="0" presId="urn:microsoft.com/office/officeart/2005/8/layout/hierarchy3"/>
    <dgm:cxn modelId="{098D82DC-03A0-4254-83A8-6610B8569793}" srcId="{AC27E003-37E0-410A-8400-BA98E504AE1E}" destId="{9B222A8C-FDE6-4EA0-BB95-88F84EB5A577}" srcOrd="3" destOrd="0" parTransId="{DBC8B3EC-90C4-47C4-87A8-6E3534A7D094}" sibTransId="{ACB9F91C-6F03-409D-ACB6-C1995C39F8A5}"/>
    <dgm:cxn modelId="{7EA46FE4-4EDF-467F-A319-81293FB68C43}" srcId="{3268B393-C02F-45DD-A5ED-32E08091B140}" destId="{1C70FF37-C10D-4DCA-BF07-CAD2433E4700}" srcOrd="0" destOrd="0" parTransId="{A10FE8AD-9770-4481-AA5F-8B7A23F2E762}" sibTransId="{76A4BD00-6F27-44E7-8E44-161AD6D8CFFB}"/>
    <dgm:cxn modelId="{9B30B0E7-B5ED-40BE-9E59-FA806594FCF2}" type="presOf" srcId="{4DF88A73-E692-4134-B633-33DC9E438336}" destId="{DD7E2281-43A8-48AF-9295-C21C7A05C71F}" srcOrd="0" destOrd="0" presId="urn:microsoft.com/office/officeart/2005/8/layout/hierarchy3"/>
    <dgm:cxn modelId="{8E3B15EA-1C04-4CF6-A7E5-15D9341AF570}" srcId="{CB688962-7262-4A70-8ECB-841F8A56CF9B}" destId="{0F08E5C8-E453-4FAD-82FE-F94CE712F937}" srcOrd="0" destOrd="0" parTransId="{9BE728E0-7A24-4709-8F95-2AB6678DA4DD}" sibTransId="{E97B3073-CB8E-4FC2-8657-A202BEC633E5}"/>
    <dgm:cxn modelId="{8E9BA2EB-1E28-4587-B4EC-0194202C25CD}" type="presOf" srcId="{3268B393-C02F-45DD-A5ED-32E08091B140}" destId="{5F190FDF-73EB-4BAC-9047-ECE0C36FAA78}" srcOrd="0" destOrd="0" presId="urn:microsoft.com/office/officeart/2005/8/layout/hierarchy3"/>
    <dgm:cxn modelId="{B5C94BEC-E196-439F-9C4D-FD388FF50CFC}" type="presOf" srcId="{896585D9-CB00-43B8-B121-B374694C67EF}" destId="{110E3395-6ADB-40C5-85C1-20D672687E62}" srcOrd="0" destOrd="0" presId="urn:microsoft.com/office/officeart/2005/8/layout/hierarchy3"/>
    <dgm:cxn modelId="{1DD169ED-D1A0-4743-AA70-EF5AD8BE2789}" type="presOf" srcId="{CB688962-7262-4A70-8ECB-841F8A56CF9B}" destId="{DC3F6291-9E12-4BB3-BFA9-091CD7026080}" srcOrd="1" destOrd="0" presId="urn:microsoft.com/office/officeart/2005/8/layout/hierarchy3"/>
    <dgm:cxn modelId="{FCC377ED-3EEE-4F7E-99D8-83DFBFF0340A}" type="presOf" srcId="{4EEF4B26-B712-456C-9B99-461A3354AB5E}" destId="{A7D77AED-9ECB-4617-A3E3-EBAF64B4A024}" srcOrd="0" destOrd="0" presId="urn:microsoft.com/office/officeart/2005/8/layout/hierarchy3"/>
    <dgm:cxn modelId="{784D3FF3-029D-4A3B-B382-5D348D3BB5EE}" type="presOf" srcId="{B49A777C-07E9-45B4-B008-C26353F171C3}" destId="{6A246549-C577-4783-946E-EA1B0816FCAD}" srcOrd="0" destOrd="0" presId="urn:microsoft.com/office/officeart/2005/8/layout/hierarchy3"/>
    <dgm:cxn modelId="{BD0895F5-7342-436D-90C8-7F4D8F6A9F85}" type="presOf" srcId="{A10FE8AD-9770-4481-AA5F-8B7A23F2E762}" destId="{4C70C4EC-C1B5-4F1F-8B8C-FB603C80E3E4}" srcOrd="0" destOrd="0" presId="urn:microsoft.com/office/officeart/2005/8/layout/hierarchy3"/>
    <dgm:cxn modelId="{BE1681FE-715F-438B-914C-687606B579E2}" srcId="{3268B393-C02F-45DD-A5ED-32E08091B140}" destId="{A9DEE7CA-2FBD-4BAC-BC68-B5768AB41287}" srcOrd="3" destOrd="0" parTransId="{3FF97431-CCEE-41BB-BBC0-7EF4521F322C}" sibTransId="{941516FA-65AA-4738-BCB7-BAAC565AA21A}"/>
    <dgm:cxn modelId="{3BE6C0BA-CA61-4A78-AE0D-D87C7177617C}" type="presParOf" srcId="{E2777911-BB4B-4EFF-9149-853AB963E77A}" destId="{80547F9B-DB53-411B-A57A-398CDDC65E63}" srcOrd="0" destOrd="0" presId="urn:microsoft.com/office/officeart/2005/8/layout/hierarchy3"/>
    <dgm:cxn modelId="{D59E01B8-9BC9-4B11-B376-1CA00D3343B5}" type="presParOf" srcId="{80547F9B-DB53-411B-A57A-398CDDC65E63}" destId="{27688861-BB41-4890-98FB-C98E905D766A}" srcOrd="0" destOrd="0" presId="urn:microsoft.com/office/officeart/2005/8/layout/hierarchy3"/>
    <dgm:cxn modelId="{B30855AD-DC9A-4E1B-87D4-20AC0FCAB4B8}" type="presParOf" srcId="{27688861-BB41-4890-98FB-C98E905D766A}" destId="{B442AA7D-BB62-4092-A501-640930D82E3B}" srcOrd="0" destOrd="0" presId="urn:microsoft.com/office/officeart/2005/8/layout/hierarchy3"/>
    <dgm:cxn modelId="{5E886A4E-C137-4171-891D-C9F7221EBD3C}" type="presParOf" srcId="{27688861-BB41-4890-98FB-C98E905D766A}" destId="{D8FE65CC-4DB8-4E1B-962F-C44AF74C727E}" srcOrd="1" destOrd="0" presId="urn:microsoft.com/office/officeart/2005/8/layout/hierarchy3"/>
    <dgm:cxn modelId="{09C7BE4E-E469-4580-A6D8-4C316238E5F2}" type="presParOf" srcId="{80547F9B-DB53-411B-A57A-398CDDC65E63}" destId="{551A3ED8-3BC4-4379-A2B2-02AA0323DAE6}" srcOrd="1" destOrd="0" presId="urn:microsoft.com/office/officeart/2005/8/layout/hierarchy3"/>
    <dgm:cxn modelId="{F4EBD6B8-F58F-4683-81A3-790057E43ADC}" type="presParOf" srcId="{551A3ED8-3BC4-4379-A2B2-02AA0323DAE6}" destId="{E3C38F38-E7AF-430D-AA92-332960E7CEDD}" srcOrd="0" destOrd="0" presId="urn:microsoft.com/office/officeart/2005/8/layout/hierarchy3"/>
    <dgm:cxn modelId="{015D24CC-F8A7-469F-9410-691C2785025B}" type="presParOf" srcId="{551A3ED8-3BC4-4379-A2B2-02AA0323DAE6}" destId="{BA32213D-7FC1-4065-8BC9-E32F1F08AD84}" srcOrd="1" destOrd="0" presId="urn:microsoft.com/office/officeart/2005/8/layout/hierarchy3"/>
    <dgm:cxn modelId="{5AF62859-1228-4D0A-80EB-E51ABBFF95D1}" type="presParOf" srcId="{551A3ED8-3BC4-4379-A2B2-02AA0323DAE6}" destId="{BC14D039-71B3-42AD-A22D-B875B9ED2FC7}" srcOrd="2" destOrd="0" presId="urn:microsoft.com/office/officeart/2005/8/layout/hierarchy3"/>
    <dgm:cxn modelId="{47B578B8-2EAA-4517-8165-27500740905B}" type="presParOf" srcId="{551A3ED8-3BC4-4379-A2B2-02AA0323DAE6}" destId="{F7E1AD9C-6C8A-4890-88ED-2F4135920642}" srcOrd="3" destOrd="0" presId="urn:microsoft.com/office/officeart/2005/8/layout/hierarchy3"/>
    <dgm:cxn modelId="{FBF430A2-2E66-4C8F-BBED-DEC36F2E2E2B}" type="presParOf" srcId="{551A3ED8-3BC4-4379-A2B2-02AA0323DAE6}" destId="{5185170C-C9F8-4CEE-A5F5-1AC877B1B15C}" srcOrd="4" destOrd="0" presId="urn:microsoft.com/office/officeart/2005/8/layout/hierarchy3"/>
    <dgm:cxn modelId="{67F38123-B186-435D-9086-12123B41875E}" type="presParOf" srcId="{551A3ED8-3BC4-4379-A2B2-02AA0323DAE6}" destId="{5A095D0B-FF7B-4439-B6EA-AE957FCC0EC2}" srcOrd="5" destOrd="0" presId="urn:microsoft.com/office/officeart/2005/8/layout/hierarchy3"/>
    <dgm:cxn modelId="{68A7DC2F-C422-4779-B6E1-7CC6F04C2054}" type="presParOf" srcId="{551A3ED8-3BC4-4379-A2B2-02AA0323DAE6}" destId="{158FA1DF-70A6-46D9-9F7E-F4A1080F39F2}" srcOrd="6" destOrd="0" presId="urn:microsoft.com/office/officeart/2005/8/layout/hierarchy3"/>
    <dgm:cxn modelId="{A1E6289D-0882-449B-A3C7-3BF2BCA81C8F}" type="presParOf" srcId="{551A3ED8-3BC4-4379-A2B2-02AA0323DAE6}" destId="{2A443A04-BCBA-4B2F-A870-433FC8E7EC8F}" srcOrd="7" destOrd="0" presId="urn:microsoft.com/office/officeart/2005/8/layout/hierarchy3"/>
    <dgm:cxn modelId="{C0093D07-1A23-4E99-9744-7CD952A3BBE7}" type="presParOf" srcId="{E2777911-BB4B-4EFF-9149-853AB963E77A}" destId="{529B8959-C822-4DF0-8191-E428049F1305}" srcOrd="1" destOrd="0" presId="urn:microsoft.com/office/officeart/2005/8/layout/hierarchy3"/>
    <dgm:cxn modelId="{08B80404-C623-4E4A-B8AB-720D17D5D410}" type="presParOf" srcId="{529B8959-C822-4DF0-8191-E428049F1305}" destId="{7D066018-0985-473F-9080-2207BDB040F6}" srcOrd="0" destOrd="0" presId="urn:microsoft.com/office/officeart/2005/8/layout/hierarchy3"/>
    <dgm:cxn modelId="{4522FD29-B1B6-4523-AF0D-4F981959E37D}" type="presParOf" srcId="{7D066018-0985-473F-9080-2207BDB040F6}" destId="{760CBDF6-EE5E-468F-865A-99C6E4CAFC9D}" srcOrd="0" destOrd="0" presId="urn:microsoft.com/office/officeart/2005/8/layout/hierarchy3"/>
    <dgm:cxn modelId="{12947AB8-1911-4845-89AE-7B8FE1999CA4}" type="presParOf" srcId="{7D066018-0985-473F-9080-2207BDB040F6}" destId="{D2192FFA-4A3F-4D44-BFE6-916C5326EB22}" srcOrd="1" destOrd="0" presId="urn:microsoft.com/office/officeart/2005/8/layout/hierarchy3"/>
    <dgm:cxn modelId="{6C1E516E-A743-4995-840F-D72EFDD80BAA}" type="presParOf" srcId="{529B8959-C822-4DF0-8191-E428049F1305}" destId="{15ACBC6C-AF1C-4135-A282-5099C6AA2C81}" srcOrd="1" destOrd="0" presId="urn:microsoft.com/office/officeart/2005/8/layout/hierarchy3"/>
    <dgm:cxn modelId="{9DB6EB5E-7163-4A2D-8B21-49FED806E3DF}" type="presParOf" srcId="{15ACBC6C-AF1C-4135-A282-5099C6AA2C81}" destId="{DDD5F92B-CEEA-4339-B4F0-34CF1BC5363C}" srcOrd="0" destOrd="0" presId="urn:microsoft.com/office/officeart/2005/8/layout/hierarchy3"/>
    <dgm:cxn modelId="{5BBE7D6B-E926-490D-BF6F-C2FAD4674BCB}" type="presParOf" srcId="{15ACBC6C-AF1C-4135-A282-5099C6AA2C81}" destId="{110E3395-6ADB-40C5-85C1-20D672687E62}" srcOrd="1" destOrd="0" presId="urn:microsoft.com/office/officeart/2005/8/layout/hierarchy3"/>
    <dgm:cxn modelId="{629F65E0-F95C-49A2-AB4E-E83ECF68F30A}" type="presParOf" srcId="{15ACBC6C-AF1C-4135-A282-5099C6AA2C81}" destId="{4A308E1F-077E-4DCA-B76E-02BFBBFB5F84}" srcOrd="2" destOrd="0" presId="urn:microsoft.com/office/officeart/2005/8/layout/hierarchy3"/>
    <dgm:cxn modelId="{1EF7A197-0252-467A-B890-0FB93785E47F}" type="presParOf" srcId="{15ACBC6C-AF1C-4135-A282-5099C6AA2C81}" destId="{906253C1-B50A-4651-AA9C-F1698904ABD7}" srcOrd="3" destOrd="0" presId="urn:microsoft.com/office/officeart/2005/8/layout/hierarchy3"/>
    <dgm:cxn modelId="{E5187846-736D-4A58-A6C5-53961D443EE5}" type="presParOf" srcId="{15ACBC6C-AF1C-4135-A282-5099C6AA2C81}" destId="{3DF919B0-7515-4F7F-8F08-20E696E76BF3}" srcOrd="4" destOrd="0" presId="urn:microsoft.com/office/officeart/2005/8/layout/hierarchy3"/>
    <dgm:cxn modelId="{B5CD60A7-7F83-4D1F-945F-C554721B0DFF}" type="presParOf" srcId="{15ACBC6C-AF1C-4135-A282-5099C6AA2C81}" destId="{1CA7F189-1939-46E4-B37F-AE4B2AC394B0}" srcOrd="5" destOrd="0" presId="urn:microsoft.com/office/officeart/2005/8/layout/hierarchy3"/>
    <dgm:cxn modelId="{DA4E6527-6103-4AE7-AD22-A61FA35AD435}" type="presParOf" srcId="{15ACBC6C-AF1C-4135-A282-5099C6AA2C81}" destId="{DD7E2281-43A8-48AF-9295-C21C7A05C71F}" srcOrd="6" destOrd="0" presId="urn:microsoft.com/office/officeart/2005/8/layout/hierarchy3"/>
    <dgm:cxn modelId="{4FA1FA80-5555-4A14-8E44-1B962D766F82}" type="presParOf" srcId="{15ACBC6C-AF1C-4135-A282-5099C6AA2C81}" destId="{C518D2B3-33F7-444D-8422-AC22104B07D6}" srcOrd="7" destOrd="0" presId="urn:microsoft.com/office/officeart/2005/8/layout/hierarchy3"/>
    <dgm:cxn modelId="{7F39CDCD-C3A1-4934-AD1D-27ACC272C4C9}" type="presParOf" srcId="{E2777911-BB4B-4EFF-9149-853AB963E77A}" destId="{29319E4D-8668-4728-8865-9078DE3B539A}" srcOrd="2" destOrd="0" presId="urn:microsoft.com/office/officeart/2005/8/layout/hierarchy3"/>
    <dgm:cxn modelId="{3B4FB7E2-9B47-4EBC-A18F-BA905C85BDD5}" type="presParOf" srcId="{29319E4D-8668-4728-8865-9078DE3B539A}" destId="{084956E2-B156-4D7B-ABD8-52DF12BA58DD}" srcOrd="0" destOrd="0" presId="urn:microsoft.com/office/officeart/2005/8/layout/hierarchy3"/>
    <dgm:cxn modelId="{378E69A9-B173-46BD-96B1-585E50FA7752}" type="presParOf" srcId="{084956E2-B156-4D7B-ABD8-52DF12BA58DD}" destId="{5562C09D-F1B4-41E5-92DB-AAD364D39F7A}" srcOrd="0" destOrd="0" presId="urn:microsoft.com/office/officeart/2005/8/layout/hierarchy3"/>
    <dgm:cxn modelId="{7926BEE3-EED1-492E-848E-E8C1A180BB8C}" type="presParOf" srcId="{084956E2-B156-4D7B-ABD8-52DF12BA58DD}" destId="{DC3F6291-9E12-4BB3-BFA9-091CD7026080}" srcOrd="1" destOrd="0" presId="urn:microsoft.com/office/officeart/2005/8/layout/hierarchy3"/>
    <dgm:cxn modelId="{4FB94A15-2D31-441B-B223-84980AF5868C}" type="presParOf" srcId="{29319E4D-8668-4728-8865-9078DE3B539A}" destId="{B6C47442-C354-4DF6-A4C0-C6A7364F2800}" srcOrd="1" destOrd="0" presId="urn:microsoft.com/office/officeart/2005/8/layout/hierarchy3"/>
    <dgm:cxn modelId="{D63F8EB2-52C9-40E2-BD42-93850AD2F95F}" type="presParOf" srcId="{B6C47442-C354-4DF6-A4C0-C6A7364F2800}" destId="{207B42D9-D262-4147-85DD-C7BE5CCEB48B}" srcOrd="0" destOrd="0" presId="urn:microsoft.com/office/officeart/2005/8/layout/hierarchy3"/>
    <dgm:cxn modelId="{786F5533-55C4-4B5D-BD27-AC3F76CDDDA0}" type="presParOf" srcId="{B6C47442-C354-4DF6-A4C0-C6A7364F2800}" destId="{BE8CCBC2-A864-47E6-90E3-3550DC6A8E9F}" srcOrd="1" destOrd="0" presId="urn:microsoft.com/office/officeart/2005/8/layout/hierarchy3"/>
    <dgm:cxn modelId="{4159E671-4377-449D-9C2F-A778FFC236E1}" type="presParOf" srcId="{B6C47442-C354-4DF6-A4C0-C6A7364F2800}" destId="{FA25B394-6A42-412D-8FED-8021BEFB417F}" srcOrd="2" destOrd="0" presId="urn:microsoft.com/office/officeart/2005/8/layout/hierarchy3"/>
    <dgm:cxn modelId="{E73CD8D5-5F8A-4C8F-9D85-E4E2F1FE50D1}" type="presParOf" srcId="{B6C47442-C354-4DF6-A4C0-C6A7364F2800}" destId="{D844CC52-B614-4114-B405-BD2D3503BC45}" srcOrd="3" destOrd="0" presId="urn:microsoft.com/office/officeart/2005/8/layout/hierarchy3"/>
    <dgm:cxn modelId="{D3520C31-CD90-48C8-A14D-E0340DE5C5CC}" type="presParOf" srcId="{B6C47442-C354-4DF6-A4C0-C6A7364F2800}" destId="{4AD79F34-1EB6-4DDF-B813-B174D7587E2C}" srcOrd="4" destOrd="0" presId="urn:microsoft.com/office/officeart/2005/8/layout/hierarchy3"/>
    <dgm:cxn modelId="{127DDB0A-7B27-4DBE-9B3E-5113D4022BFB}" type="presParOf" srcId="{B6C47442-C354-4DF6-A4C0-C6A7364F2800}" destId="{41806781-9DB2-44C5-B84B-9429D09C6B3E}" srcOrd="5" destOrd="0" presId="urn:microsoft.com/office/officeart/2005/8/layout/hierarchy3"/>
    <dgm:cxn modelId="{0642002F-D337-448A-B1F3-EC02BD41A9C4}" type="presParOf" srcId="{B6C47442-C354-4DF6-A4C0-C6A7364F2800}" destId="{05475AF9-F114-4CCF-BFED-F69BF2C20A32}" srcOrd="6" destOrd="0" presId="urn:microsoft.com/office/officeart/2005/8/layout/hierarchy3"/>
    <dgm:cxn modelId="{A8EAB73E-7C22-4C3B-935E-49F3D3070305}" type="presParOf" srcId="{B6C47442-C354-4DF6-A4C0-C6A7364F2800}" destId="{1F074780-4CE0-4BEB-99A6-CBDF458E656D}" srcOrd="7" destOrd="0" presId="urn:microsoft.com/office/officeart/2005/8/layout/hierarchy3"/>
    <dgm:cxn modelId="{418F33FC-F590-49B3-9614-A2E4032959D6}" type="presParOf" srcId="{E2777911-BB4B-4EFF-9149-853AB963E77A}" destId="{06448DCD-7821-42AF-9A9E-A4B44C6C73AF}" srcOrd="3" destOrd="0" presId="urn:microsoft.com/office/officeart/2005/8/layout/hierarchy3"/>
    <dgm:cxn modelId="{66D6DEDD-4578-4930-917A-E059C706CE18}" type="presParOf" srcId="{06448DCD-7821-42AF-9A9E-A4B44C6C73AF}" destId="{2F673B9C-287F-4FCE-9378-4E1FB6D01C80}" srcOrd="0" destOrd="0" presId="urn:microsoft.com/office/officeart/2005/8/layout/hierarchy3"/>
    <dgm:cxn modelId="{0FE34DB4-A0F1-42CB-8BA7-F2633E243495}" type="presParOf" srcId="{2F673B9C-287F-4FCE-9378-4E1FB6D01C80}" destId="{5F190FDF-73EB-4BAC-9047-ECE0C36FAA78}" srcOrd="0" destOrd="0" presId="urn:microsoft.com/office/officeart/2005/8/layout/hierarchy3"/>
    <dgm:cxn modelId="{1C6E04F9-D889-4695-9235-640065BDA031}" type="presParOf" srcId="{2F673B9C-287F-4FCE-9378-4E1FB6D01C80}" destId="{1DF0BEF3-DB45-49CA-8815-77F2C6141628}" srcOrd="1" destOrd="0" presId="urn:microsoft.com/office/officeart/2005/8/layout/hierarchy3"/>
    <dgm:cxn modelId="{4082429C-6B48-413B-B1A1-8544799C1019}" type="presParOf" srcId="{06448DCD-7821-42AF-9A9E-A4B44C6C73AF}" destId="{1DCF2151-2504-460A-9255-4474E9778FEA}" srcOrd="1" destOrd="0" presId="urn:microsoft.com/office/officeart/2005/8/layout/hierarchy3"/>
    <dgm:cxn modelId="{ED33EFEA-CD2F-40DC-B7C4-7F7047917CB4}" type="presParOf" srcId="{1DCF2151-2504-460A-9255-4474E9778FEA}" destId="{4C70C4EC-C1B5-4F1F-8B8C-FB603C80E3E4}" srcOrd="0" destOrd="0" presId="urn:microsoft.com/office/officeart/2005/8/layout/hierarchy3"/>
    <dgm:cxn modelId="{BB0906D5-C0F5-495B-B55D-B52DFA14FA06}" type="presParOf" srcId="{1DCF2151-2504-460A-9255-4474E9778FEA}" destId="{A05B2263-3A5D-4E8B-AEC5-493DAF0814AC}" srcOrd="1" destOrd="0" presId="urn:microsoft.com/office/officeart/2005/8/layout/hierarchy3"/>
    <dgm:cxn modelId="{FE67F67A-900B-4C85-BF87-6CDD0B074B3F}" type="presParOf" srcId="{1DCF2151-2504-460A-9255-4474E9778FEA}" destId="{C2CBE86D-39CC-451E-BE06-D5A62AD6E38F}" srcOrd="2" destOrd="0" presId="urn:microsoft.com/office/officeart/2005/8/layout/hierarchy3"/>
    <dgm:cxn modelId="{74738013-2A3A-4CE4-A972-81C2555EF946}" type="presParOf" srcId="{1DCF2151-2504-460A-9255-4474E9778FEA}" destId="{A7D77AED-9ECB-4617-A3E3-EBAF64B4A024}" srcOrd="3" destOrd="0" presId="urn:microsoft.com/office/officeart/2005/8/layout/hierarchy3"/>
    <dgm:cxn modelId="{ABA82F5E-E6E0-4620-A50E-8491DDA4E153}" type="presParOf" srcId="{1DCF2151-2504-460A-9255-4474E9778FEA}" destId="{A331E74A-22D3-4506-AA12-D1EE87FEB6F0}" srcOrd="4" destOrd="0" presId="urn:microsoft.com/office/officeart/2005/8/layout/hierarchy3"/>
    <dgm:cxn modelId="{885D0AA3-0C71-4F70-BAEB-A301F5997E98}" type="presParOf" srcId="{1DCF2151-2504-460A-9255-4474E9778FEA}" destId="{33632A59-AC4A-4BD5-B220-A7DD7E7AA2D7}" srcOrd="5" destOrd="0" presId="urn:microsoft.com/office/officeart/2005/8/layout/hierarchy3"/>
    <dgm:cxn modelId="{89571300-8143-4B26-868A-64D6F4C5A649}" type="presParOf" srcId="{1DCF2151-2504-460A-9255-4474E9778FEA}" destId="{19E50A3F-DBE5-45EF-A036-F7759EFE91FC}" srcOrd="6" destOrd="0" presId="urn:microsoft.com/office/officeart/2005/8/layout/hierarchy3"/>
    <dgm:cxn modelId="{C94C052C-6D10-4C12-92F7-8A41FF6F0552}" type="presParOf" srcId="{1DCF2151-2504-460A-9255-4474E9778FEA}" destId="{99DC459D-35B4-4727-8EC1-3871672301E5}" srcOrd="7" destOrd="0" presId="urn:microsoft.com/office/officeart/2005/8/layout/hierarchy3"/>
    <dgm:cxn modelId="{CE615F19-210A-411A-8D7B-F74C3D8F5598}" type="presParOf" srcId="{E2777911-BB4B-4EFF-9149-853AB963E77A}" destId="{2DD4E021-CDA9-4913-9C15-FC7A0CAEFECE}" srcOrd="4" destOrd="0" presId="urn:microsoft.com/office/officeart/2005/8/layout/hierarchy3"/>
    <dgm:cxn modelId="{38375336-2601-4627-8B9E-E17968B7EE87}" type="presParOf" srcId="{2DD4E021-CDA9-4913-9C15-FC7A0CAEFECE}" destId="{6C501163-F850-4AB7-909C-3A203A019C57}" srcOrd="0" destOrd="0" presId="urn:microsoft.com/office/officeart/2005/8/layout/hierarchy3"/>
    <dgm:cxn modelId="{40B9503B-CAEF-4CBF-B1B0-49561574C5A3}" type="presParOf" srcId="{6C501163-F850-4AB7-909C-3A203A019C57}" destId="{0A23AAAC-0B3A-4BF8-827E-12581A388C6F}" srcOrd="0" destOrd="0" presId="urn:microsoft.com/office/officeart/2005/8/layout/hierarchy3"/>
    <dgm:cxn modelId="{406C2790-C666-4D58-A7FC-5290E59832F9}" type="presParOf" srcId="{6C501163-F850-4AB7-909C-3A203A019C57}" destId="{A1EE5499-0F62-45C3-A997-A3BD6089202D}" srcOrd="1" destOrd="0" presId="urn:microsoft.com/office/officeart/2005/8/layout/hierarchy3"/>
    <dgm:cxn modelId="{C631ACC0-C034-4054-85A3-3D8F99286F6B}" type="presParOf" srcId="{2DD4E021-CDA9-4913-9C15-FC7A0CAEFECE}" destId="{5FBE7E8E-F600-477E-9055-3919A42D2BC4}" srcOrd="1" destOrd="0" presId="urn:microsoft.com/office/officeart/2005/8/layout/hierarchy3"/>
    <dgm:cxn modelId="{A6190A94-76B6-4E5E-B954-DB70869CB106}" type="presParOf" srcId="{5FBE7E8E-F600-477E-9055-3919A42D2BC4}" destId="{D2811B5F-4665-4437-872D-B80BEE5A0938}" srcOrd="0" destOrd="0" presId="urn:microsoft.com/office/officeart/2005/8/layout/hierarchy3"/>
    <dgm:cxn modelId="{1D8D596E-D511-4D1E-844A-EB11A4CC2F8A}" type="presParOf" srcId="{5FBE7E8E-F600-477E-9055-3919A42D2BC4}" destId="{37EFFF25-D2C8-4F5E-BB12-3C1240A0465D}" srcOrd="1" destOrd="0" presId="urn:microsoft.com/office/officeart/2005/8/layout/hierarchy3"/>
    <dgm:cxn modelId="{02E05E89-FED9-4264-9E2A-F4FBE248B4E1}" type="presParOf" srcId="{5FBE7E8E-F600-477E-9055-3919A42D2BC4}" destId="{4E7903B8-F5AA-457A-AB1F-E5E44ED37613}" srcOrd="2" destOrd="0" presId="urn:microsoft.com/office/officeart/2005/8/layout/hierarchy3"/>
    <dgm:cxn modelId="{10F07428-DF4B-4593-87FC-759F975386E1}" type="presParOf" srcId="{5FBE7E8E-F600-477E-9055-3919A42D2BC4}" destId="{6A246549-C577-4783-946E-EA1B0816FCAD}" srcOrd="3" destOrd="0" presId="urn:microsoft.com/office/officeart/2005/8/layout/hierarchy3"/>
    <dgm:cxn modelId="{ED8626ED-32AC-4004-8B29-374A32000ED6}" type="presParOf" srcId="{5FBE7E8E-F600-477E-9055-3919A42D2BC4}" destId="{1AC6727A-E261-4819-98E7-AFEB36BA34CC}" srcOrd="4" destOrd="0" presId="urn:microsoft.com/office/officeart/2005/8/layout/hierarchy3"/>
    <dgm:cxn modelId="{A2859FB8-29B5-442C-9A57-C05F105C7AAF}" type="presParOf" srcId="{5FBE7E8E-F600-477E-9055-3919A42D2BC4}" destId="{89E8C667-AE7E-4543-82DE-A2A0F2600FCD}" srcOrd="5" destOrd="0" presId="urn:microsoft.com/office/officeart/2005/8/layout/hierarchy3"/>
    <dgm:cxn modelId="{B571E218-F6DC-4136-8FEE-2E3B9832B592}" type="presParOf" srcId="{5FBE7E8E-F600-477E-9055-3919A42D2BC4}" destId="{BC4D8343-2348-448D-AFE9-5F9145F3F0EC}" srcOrd="6" destOrd="0" presId="urn:microsoft.com/office/officeart/2005/8/layout/hierarchy3"/>
    <dgm:cxn modelId="{7A1B8F94-6522-458B-9706-FF6D3CBC93A5}" type="presParOf" srcId="{5FBE7E8E-F600-477E-9055-3919A42D2BC4}" destId="{12D57621-900E-4C16-8501-4E2E1FF5FFFC}" srcOrd="7" destOrd="0" presId="urn:microsoft.com/office/officeart/2005/8/layout/hierarchy3"/>
  </dgm:cxnLst>
  <dgm:bg>
    <a:noFill/>
    <a:effectLst>
      <a:glow rad="101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61552E-2026-4F52-962D-B9C328164C7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uk-UA"/>
        </a:p>
      </dgm:t>
    </dgm:pt>
    <dgm:pt modelId="{6A9CD503-91E7-4B31-9DF7-49BCEA5A0BC0}">
      <dgm:prSet phldrT="[Текст]" phldr="1"/>
      <dgm:spPr/>
      <dgm:t>
        <a:bodyPr/>
        <a:lstStyle/>
        <a:p>
          <a:endParaRPr lang="uk-UA" dirty="0"/>
        </a:p>
      </dgm:t>
    </dgm:pt>
    <dgm:pt modelId="{F8451A20-3A7A-487C-A296-0BB07F1B1EEB}" type="parTrans" cxnId="{8CA666D8-6ED6-4D94-85F2-47177A93CA23}">
      <dgm:prSet/>
      <dgm:spPr/>
      <dgm:t>
        <a:bodyPr/>
        <a:lstStyle/>
        <a:p>
          <a:endParaRPr lang="uk-UA"/>
        </a:p>
      </dgm:t>
    </dgm:pt>
    <dgm:pt modelId="{7777D40B-B8A7-4579-8677-BA4BD20C279B}" type="sibTrans" cxnId="{8CA666D8-6ED6-4D94-85F2-47177A93CA23}">
      <dgm:prSet/>
      <dgm:spPr/>
      <dgm:t>
        <a:bodyPr/>
        <a:lstStyle/>
        <a:p>
          <a:endParaRPr lang="uk-UA"/>
        </a:p>
      </dgm:t>
    </dgm:pt>
    <dgm:pt modelId="{A0B525C1-1419-43F1-8496-380E5D7F2523}">
      <dgm:prSet phldrT="[Текст]" phldr="1"/>
      <dgm:spPr/>
      <dgm:t>
        <a:bodyPr/>
        <a:lstStyle/>
        <a:p>
          <a:endParaRPr lang="uk-UA" dirty="0"/>
        </a:p>
      </dgm:t>
    </dgm:pt>
    <dgm:pt modelId="{387DE1A4-1B0D-41F2-B9A8-181B8583DBEE}" type="parTrans" cxnId="{9DACA4A1-55C2-4025-84BA-9F051835AC3D}">
      <dgm:prSet/>
      <dgm:spPr/>
      <dgm:t>
        <a:bodyPr/>
        <a:lstStyle/>
        <a:p>
          <a:endParaRPr lang="uk-UA"/>
        </a:p>
      </dgm:t>
    </dgm:pt>
    <dgm:pt modelId="{AC514797-0137-4E05-8A90-68134174315A}" type="sibTrans" cxnId="{9DACA4A1-55C2-4025-84BA-9F051835AC3D}">
      <dgm:prSet/>
      <dgm:spPr/>
      <dgm:t>
        <a:bodyPr/>
        <a:lstStyle/>
        <a:p>
          <a:endParaRPr lang="uk-UA"/>
        </a:p>
      </dgm:t>
    </dgm:pt>
    <dgm:pt modelId="{D8CF60F2-0B61-4DAA-BE84-B53FD0AC6134}">
      <dgm:prSet phldrT="[Текст]" phldr="1"/>
      <dgm:spPr/>
      <dgm:t>
        <a:bodyPr/>
        <a:lstStyle/>
        <a:p>
          <a:endParaRPr lang="uk-UA" dirty="0"/>
        </a:p>
      </dgm:t>
    </dgm:pt>
    <dgm:pt modelId="{2B21D8F4-6269-425C-841A-92A36E1743FB}" type="parTrans" cxnId="{744D281F-99AA-4797-B08C-E8A8128465E2}">
      <dgm:prSet/>
      <dgm:spPr/>
      <dgm:t>
        <a:bodyPr/>
        <a:lstStyle/>
        <a:p>
          <a:endParaRPr lang="uk-UA"/>
        </a:p>
      </dgm:t>
    </dgm:pt>
    <dgm:pt modelId="{33447198-6EC7-4F4B-9C96-6E18070E9158}" type="sibTrans" cxnId="{744D281F-99AA-4797-B08C-E8A8128465E2}">
      <dgm:prSet/>
      <dgm:spPr/>
      <dgm:t>
        <a:bodyPr/>
        <a:lstStyle/>
        <a:p>
          <a:endParaRPr lang="uk-UA"/>
        </a:p>
      </dgm:t>
    </dgm:pt>
    <dgm:pt modelId="{8904487C-43E7-4802-9FD8-A6D1A6270DB2}">
      <dgm:prSet phldrT="[Текст]" phldr="1"/>
      <dgm:spPr/>
      <dgm:t>
        <a:bodyPr/>
        <a:lstStyle/>
        <a:p>
          <a:endParaRPr lang="uk-UA" dirty="0"/>
        </a:p>
      </dgm:t>
    </dgm:pt>
    <dgm:pt modelId="{F48EA0AA-0D70-445A-9D7E-77803F9AD779}" type="parTrans" cxnId="{5CEC9C2E-23C5-4AEF-9F65-8A7379803B42}">
      <dgm:prSet/>
      <dgm:spPr/>
      <dgm:t>
        <a:bodyPr/>
        <a:lstStyle/>
        <a:p>
          <a:endParaRPr lang="uk-UA"/>
        </a:p>
      </dgm:t>
    </dgm:pt>
    <dgm:pt modelId="{557DE61F-BAAE-49B9-8C0C-4F0A4BFE9285}" type="sibTrans" cxnId="{5CEC9C2E-23C5-4AEF-9F65-8A7379803B42}">
      <dgm:prSet/>
      <dgm:spPr/>
      <dgm:t>
        <a:bodyPr/>
        <a:lstStyle/>
        <a:p>
          <a:endParaRPr lang="uk-UA"/>
        </a:p>
      </dgm:t>
    </dgm:pt>
    <dgm:pt modelId="{0D2C5B1D-2F26-47DC-A88D-2B14E289E2BA}">
      <dgm:prSet phldrT="[Текст]" phldr="1"/>
      <dgm:spPr/>
      <dgm:t>
        <a:bodyPr/>
        <a:lstStyle/>
        <a:p>
          <a:endParaRPr lang="uk-UA" dirty="0"/>
        </a:p>
      </dgm:t>
    </dgm:pt>
    <dgm:pt modelId="{24F37B04-0855-40BA-86A3-C7C62B2328B2}" type="parTrans" cxnId="{4178B218-67FC-483F-BF81-8041C71F1C2E}">
      <dgm:prSet/>
      <dgm:spPr/>
      <dgm:t>
        <a:bodyPr/>
        <a:lstStyle/>
        <a:p>
          <a:endParaRPr lang="uk-UA"/>
        </a:p>
      </dgm:t>
    </dgm:pt>
    <dgm:pt modelId="{1886AA33-7F2B-4D61-B8A5-9CC1C4D60B2B}" type="sibTrans" cxnId="{4178B218-67FC-483F-BF81-8041C71F1C2E}">
      <dgm:prSet/>
      <dgm:spPr/>
      <dgm:t>
        <a:bodyPr/>
        <a:lstStyle/>
        <a:p>
          <a:endParaRPr lang="uk-UA"/>
        </a:p>
      </dgm:t>
    </dgm:pt>
    <dgm:pt modelId="{F20DA58A-E2C0-4802-B910-ACA0D079C168}" type="pres">
      <dgm:prSet presAssocID="{6461552E-2026-4F52-962D-B9C328164C7C}" presName="Name0" presStyleCnt="0">
        <dgm:presLayoutVars>
          <dgm:dir/>
          <dgm:resizeHandles val="exact"/>
        </dgm:presLayoutVars>
      </dgm:prSet>
      <dgm:spPr/>
    </dgm:pt>
    <dgm:pt modelId="{C90026DE-1936-44FF-9979-E742747125C8}" type="pres">
      <dgm:prSet presAssocID="{6461552E-2026-4F52-962D-B9C328164C7C}" presName="cycle" presStyleCnt="0"/>
      <dgm:spPr/>
    </dgm:pt>
    <dgm:pt modelId="{D1CCF0E1-3AA2-4F95-9BBA-F1153F952D90}" type="pres">
      <dgm:prSet presAssocID="{6A9CD503-91E7-4B31-9DF7-49BCEA5A0BC0}" presName="nodeFirstNode" presStyleLbl="node1" presStyleIdx="0" presStyleCnt="5">
        <dgm:presLayoutVars>
          <dgm:bulletEnabled val="1"/>
        </dgm:presLayoutVars>
      </dgm:prSet>
      <dgm:spPr/>
    </dgm:pt>
    <dgm:pt modelId="{F0B11F38-9F6B-4CDC-A787-36488444B65D}" type="pres">
      <dgm:prSet presAssocID="{7777D40B-B8A7-4579-8677-BA4BD20C279B}" presName="sibTransFirstNode" presStyleLbl="bgShp" presStyleIdx="0" presStyleCnt="1"/>
      <dgm:spPr/>
    </dgm:pt>
    <dgm:pt modelId="{505A7F3A-9150-438F-A0CB-F0F29ABF6B3B}" type="pres">
      <dgm:prSet presAssocID="{A0B525C1-1419-43F1-8496-380E5D7F2523}" presName="nodeFollowingNodes" presStyleLbl="node1" presStyleIdx="1" presStyleCnt="5">
        <dgm:presLayoutVars>
          <dgm:bulletEnabled val="1"/>
        </dgm:presLayoutVars>
      </dgm:prSet>
      <dgm:spPr/>
    </dgm:pt>
    <dgm:pt modelId="{2C95718C-A91E-4BE3-8FCA-A4089F4EA2BD}" type="pres">
      <dgm:prSet presAssocID="{D8CF60F2-0B61-4DAA-BE84-B53FD0AC6134}" presName="nodeFollowingNodes" presStyleLbl="node1" presStyleIdx="2" presStyleCnt="5">
        <dgm:presLayoutVars>
          <dgm:bulletEnabled val="1"/>
        </dgm:presLayoutVars>
      </dgm:prSet>
      <dgm:spPr/>
    </dgm:pt>
    <dgm:pt modelId="{8528D56A-F886-4E95-8A92-4E4FCA956905}" type="pres">
      <dgm:prSet presAssocID="{8904487C-43E7-4802-9FD8-A6D1A6270DB2}" presName="nodeFollowingNodes" presStyleLbl="node1" presStyleIdx="3" presStyleCnt="5">
        <dgm:presLayoutVars>
          <dgm:bulletEnabled val="1"/>
        </dgm:presLayoutVars>
      </dgm:prSet>
      <dgm:spPr/>
    </dgm:pt>
    <dgm:pt modelId="{EDB324C3-CE57-4DB8-9D22-18D8F42DAF20}" type="pres">
      <dgm:prSet presAssocID="{0D2C5B1D-2F26-47DC-A88D-2B14E289E2BA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D10B6B0A-30F7-4B7C-8A02-A22198E2800C}" type="presOf" srcId="{6461552E-2026-4F52-962D-B9C328164C7C}" destId="{F20DA58A-E2C0-4802-B910-ACA0D079C168}" srcOrd="0" destOrd="0" presId="urn:microsoft.com/office/officeart/2005/8/layout/cycle3"/>
    <dgm:cxn modelId="{A9F2DF17-4664-486A-9B7B-C888FA008177}" type="presOf" srcId="{8904487C-43E7-4802-9FD8-A6D1A6270DB2}" destId="{8528D56A-F886-4E95-8A92-4E4FCA956905}" srcOrd="0" destOrd="0" presId="urn:microsoft.com/office/officeart/2005/8/layout/cycle3"/>
    <dgm:cxn modelId="{4178B218-67FC-483F-BF81-8041C71F1C2E}" srcId="{6461552E-2026-4F52-962D-B9C328164C7C}" destId="{0D2C5B1D-2F26-47DC-A88D-2B14E289E2BA}" srcOrd="4" destOrd="0" parTransId="{24F37B04-0855-40BA-86A3-C7C62B2328B2}" sibTransId="{1886AA33-7F2B-4D61-B8A5-9CC1C4D60B2B}"/>
    <dgm:cxn modelId="{5E9BFD19-F91E-4770-B09A-F6B59E7595F7}" type="presOf" srcId="{6A9CD503-91E7-4B31-9DF7-49BCEA5A0BC0}" destId="{D1CCF0E1-3AA2-4F95-9BBA-F1153F952D90}" srcOrd="0" destOrd="0" presId="urn:microsoft.com/office/officeart/2005/8/layout/cycle3"/>
    <dgm:cxn modelId="{744D281F-99AA-4797-B08C-E8A8128465E2}" srcId="{6461552E-2026-4F52-962D-B9C328164C7C}" destId="{D8CF60F2-0B61-4DAA-BE84-B53FD0AC6134}" srcOrd="2" destOrd="0" parTransId="{2B21D8F4-6269-425C-841A-92A36E1743FB}" sibTransId="{33447198-6EC7-4F4B-9C96-6E18070E9158}"/>
    <dgm:cxn modelId="{5CEC9C2E-23C5-4AEF-9F65-8A7379803B42}" srcId="{6461552E-2026-4F52-962D-B9C328164C7C}" destId="{8904487C-43E7-4802-9FD8-A6D1A6270DB2}" srcOrd="3" destOrd="0" parTransId="{F48EA0AA-0D70-445A-9D7E-77803F9AD779}" sibTransId="{557DE61F-BAAE-49B9-8C0C-4F0A4BFE9285}"/>
    <dgm:cxn modelId="{CDD7A73F-9155-4E9E-BC2D-54512E0E56AC}" type="presOf" srcId="{7777D40B-B8A7-4579-8677-BA4BD20C279B}" destId="{F0B11F38-9F6B-4CDC-A787-36488444B65D}" srcOrd="0" destOrd="0" presId="urn:microsoft.com/office/officeart/2005/8/layout/cycle3"/>
    <dgm:cxn modelId="{9F49C03F-8D8F-42C6-A650-1B13E9414120}" type="presOf" srcId="{D8CF60F2-0B61-4DAA-BE84-B53FD0AC6134}" destId="{2C95718C-A91E-4BE3-8FCA-A4089F4EA2BD}" srcOrd="0" destOrd="0" presId="urn:microsoft.com/office/officeart/2005/8/layout/cycle3"/>
    <dgm:cxn modelId="{F019BE97-FE71-4E68-A081-19D598CDC2EF}" type="presOf" srcId="{A0B525C1-1419-43F1-8496-380E5D7F2523}" destId="{505A7F3A-9150-438F-A0CB-F0F29ABF6B3B}" srcOrd="0" destOrd="0" presId="urn:microsoft.com/office/officeart/2005/8/layout/cycle3"/>
    <dgm:cxn modelId="{9DACA4A1-55C2-4025-84BA-9F051835AC3D}" srcId="{6461552E-2026-4F52-962D-B9C328164C7C}" destId="{A0B525C1-1419-43F1-8496-380E5D7F2523}" srcOrd="1" destOrd="0" parTransId="{387DE1A4-1B0D-41F2-B9A8-181B8583DBEE}" sibTransId="{AC514797-0137-4E05-8A90-68134174315A}"/>
    <dgm:cxn modelId="{0B2A3FA3-A0E0-46DB-A69F-D671F00230DA}" type="presOf" srcId="{0D2C5B1D-2F26-47DC-A88D-2B14E289E2BA}" destId="{EDB324C3-CE57-4DB8-9D22-18D8F42DAF20}" srcOrd="0" destOrd="0" presId="urn:microsoft.com/office/officeart/2005/8/layout/cycle3"/>
    <dgm:cxn modelId="{8CA666D8-6ED6-4D94-85F2-47177A93CA23}" srcId="{6461552E-2026-4F52-962D-B9C328164C7C}" destId="{6A9CD503-91E7-4B31-9DF7-49BCEA5A0BC0}" srcOrd="0" destOrd="0" parTransId="{F8451A20-3A7A-487C-A296-0BB07F1B1EEB}" sibTransId="{7777D40B-B8A7-4579-8677-BA4BD20C279B}"/>
    <dgm:cxn modelId="{4981563A-C245-40C9-A15A-85B911741FCB}" type="presParOf" srcId="{F20DA58A-E2C0-4802-B910-ACA0D079C168}" destId="{C90026DE-1936-44FF-9979-E742747125C8}" srcOrd="0" destOrd="0" presId="urn:microsoft.com/office/officeart/2005/8/layout/cycle3"/>
    <dgm:cxn modelId="{14BA5492-A5E8-4B2B-9FEC-B807D345C592}" type="presParOf" srcId="{C90026DE-1936-44FF-9979-E742747125C8}" destId="{D1CCF0E1-3AA2-4F95-9BBA-F1153F952D90}" srcOrd="0" destOrd="0" presId="urn:microsoft.com/office/officeart/2005/8/layout/cycle3"/>
    <dgm:cxn modelId="{D47DB41C-61A5-4133-B6A8-441E2131773C}" type="presParOf" srcId="{C90026DE-1936-44FF-9979-E742747125C8}" destId="{F0B11F38-9F6B-4CDC-A787-36488444B65D}" srcOrd="1" destOrd="0" presId="urn:microsoft.com/office/officeart/2005/8/layout/cycle3"/>
    <dgm:cxn modelId="{ECDB0977-DE7E-46EE-B783-F49236F55EB9}" type="presParOf" srcId="{C90026DE-1936-44FF-9979-E742747125C8}" destId="{505A7F3A-9150-438F-A0CB-F0F29ABF6B3B}" srcOrd="2" destOrd="0" presId="urn:microsoft.com/office/officeart/2005/8/layout/cycle3"/>
    <dgm:cxn modelId="{B55D8318-0CA8-460A-9450-B30909FA850C}" type="presParOf" srcId="{C90026DE-1936-44FF-9979-E742747125C8}" destId="{2C95718C-A91E-4BE3-8FCA-A4089F4EA2BD}" srcOrd="3" destOrd="0" presId="urn:microsoft.com/office/officeart/2005/8/layout/cycle3"/>
    <dgm:cxn modelId="{B00205F4-378A-40A3-BDEB-48B48C653F0C}" type="presParOf" srcId="{C90026DE-1936-44FF-9979-E742747125C8}" destId="{8528D56A-F886-4E95-8A92-4E4FCA956905}" srcOrd="4" destOrd="0" presId="urn:microsoft.com/office/officeart/2005/8/layout/cycle3"/>
    <dgm:cxn modelId="{4F987529-1362-4EB0-B70D-86535C34C2CD}" type="presParOf" srcId="{C90026DE-1936-44FF-9979-E742747125C8}" destId="{EDB324C3-CE57-4DB8-9D22-18D8F42DAF2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AC595-5611-4956-8B45-5727AD1139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2DF9C94-6474-429D-BA9F-257C0CE2DAC1}">
      <dgm:prSet custT="1"/>
      <dgm:spPr>
        <a:solidFill>
          <a:srgbClr val="00682F"/>
        </a:solidFill>
        <a:ln>
          <a:noFill/>
        </a:ln>
      </dgm:spPr>
      <dgm:t>
        <a:bodyPr/>
        <a:lstStyle/>
        <a:p>
          <a:pPr rtl="0"/>
          <a:r>
            <a:rPr lang="uk-UA" sz="1000" b="1" dirty="0"/>
            <a:t>ФІНАНСОВІ ПОКАЗНИКИ:</a:t>
          </a:r>
          <a:endParaRPr lang="uk-UA" sz="1000" dirty="0"/>
        </a:p>
      </dgm:t>
    </dgm:pt>
    <dgm:pt modelId="{7B027660-8E73-4AB2-9939-19A704E953D4}" type="parTrans" cxnId="{14DD4852-7F6D-4856-A456-293C0D5A0C6F}">
      <dgm:prSet/>
      <dgm:spPr/>
      <dgm:t>
        <a:bodyPr/>
        <a:lstStyle/>
        <a:p>
          <a:endParaRPr lang="uk-UA"/>
        </a:p>
      </dgm:t>
    </dgm:pt>
    <dgm:pt modelId="{DE0D8CEB-FD07-42F6-84EA-C83452A26D2A}" type="sibTrans" cxnId="{14DD4852-7F6D-4856-A456-293C0D5A0C6F}">
      <dgm:prSet/>
      <dgm:spPr/>
      <dgm:t>
        <a:bodyPr/>
        <a:lstStyle/>
        <a:p>
          <a:endParaRPr lang="uk-UA"/>
        </a:p>
      </dgm:t>
    </dgm:pt>
    <dgm:pt modelId="{A9F7F876-5F49-49D0-911E-432F31AB0777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Рівень </a:t>
          </a:r>
          <a:r>
            <a:rPr lang="uk-UA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дотаційності</a:t>
          </a:r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</dgm:t>
    </dgm:pt>
    <dgm:pt modelId="{9D31F106-8680-4A87-913F-E930516CDE07}" type="parTrans" cxnId="{FEFFE1B9-AE45-441D-9EA4-0D0930A5E201}">
      <dgm:prSet/>
      <dgm:spPr/>
      <dgm:t>
        <a:bodyPr/>
        <a:lstStyle/>
        <a:p>
          <a:endParaRPr lang="uk-UA"/>
        </a:p>
      </dgm:t>
    </dgm:pt>
    <dgm:pt modelId="{5310E153-7A03-4054-BA78-EA71CB9D5FA6}" type="sibTrans" cxnId="{FEFFE1B9-AE45-441D-9EA4-0D0930A5E201}">
      <dgm:prSet/>
      <dgm:spPr/>
      <dgm:t>
        <a:bodyPr/>
        <a:lstStyle/>
        <a:p>
          <a:endParaRPr lang="uk-UA"/>
        </a:p>
      </dgm:t>
    </dgm:pt>
    <dgm:pt modelId="{B7D4445C-7780-4968-82DC-3423B05119D0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Капітальні видатки  на 1 особу (без трансфертів з ДБ та коштів </a:t>
          </a:r>
          <a:r>
            <a:rPr lang="uk-UA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Укргідроенерго</a:t>
          </a:r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</a:p>
      </dgm:t>
    </dgm:pt>
    <dgm:pt modelId="{252DC71B-93A3-40D7-9EA8-BDC048A02F9A}" type="parTrans" cxnId="{B7651137-7BDB-4989-9051-2D2ACBEECD85}">
      <dgm:prSet/>
      <dgm:spPr/>
      <dgm:t>
        <a:bodyPr/>
        <a:lstStyle/>
        <a:p>
          <a:endParaRPr lang="uk-UA"/>
        </a:p>
      </dgm:t>
    </dgm:pt>
    <dgm:pt modelId="{18ACA190-1B25-47FC-90F3-9A9500BF1A9E}" type="sibTrans" cxnId="{B7651137-7BDB-4989-9051-2D2ACBEECD85}">
      <dgm:prSet/>
      <dgm:spPr/>
      <dgm:t>
        <a:bodyPr/>
        <a:lstStyle/>
        <a:p>
          <a:endParaRPr lang="uk-UA"/>
        </a:p>
      </dgm:t>
    </dgm:pt>
    <dgm:pt modelId="{0BE5457C-FE84-40F9-97B7-06FA402F79F1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Обсяг надходжень від сплати ПДФО на 1 особу;</a:t>
          </a:r>
        </a:p>
      </dgm:t>
    </dgm:pt>
    <dgm:pt modelId="{9E280673-E5DF-40BE-8025-954C2B1A5770}" type="parTrans" cxnId="{147D74B4-8F06-407C-93A3-C5EADFD45B68}">
      <dgm:prSet/>
      <dgm:spPr/>
      <dgm:t>
        <a:bodyPr/>
        <a:lstStyle/>
        <a:p>
          <a:endParaRPr lang="uk-UA"/>
        </a:p>
      </dgm:t>
    </dgm:pt>
    <dgm:pt modelId="{77756158-57CD-4AC4-BB74-392464B7B7F4}" type="sibTrans" cxnId="{147D74B4-8F06-407C-93A3-C5EADFD45B68}">
      <dgm:prSet/>
      <dgm:spPr/>
      <dgm:t>
        <a:bodyPr/>
        <a:lstStyle/>
        <a:p>
          <a:endParaRPr lang="uk-UA"/>
        </a:p>
      </dgm:t>
    </dgm:pt>
    <dgm:pt modelId="{858F73D0-72B9-4CF2-A90A-853C750D6B0E}">
      <dgm:prSet custT="1"/>
      <dgm:spPr/>
      <dgm:t>
        <a:bodyPr/>
        <a:lstStyle/>
        <a:p>
          <a:pPr rtl="0"/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Доходи ЗФ  на 1 особу;</a:t>
          </a:r>
          <a:endParaRPr lang="uk-UA" sz="10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F75B3-3AEA-4012-A5A4-EAC44D0A0603}" type="parTrans" cxnId="{755B6D44-9D2C-4CF4-81F0-5B46073F5E93}">
      <dgm:prSet/>
      <dgm:spPr/>
      <dgm:t>
        <a:bodyPr/>
        <a:lstStyle/>
        <a:p>
          <a:endParaRPr lang="uk-UA"/>
        </a:p>
      </dgm:t>
    </dgm:pt>
    <dgm:pt modelId="{F1C00E52-29E7-40B8-870A-36F8E2EA7119}" type="sibTrans" cxnId="{755B6D44-9D2C-4CF4-81F0-5B46073F5E93}">
      <dgm:prSet/>
      <dgm:spPr/>
      <dgm:t>
        <a:bodyPr/>
        <a:lstStyle/>
        <a:p>
          <a:endParaRPr lang="uk-UA"/>
        </a:p>
      </dgm:t>
    </dgm:pt>
    <dgm:pt modelId="{F6708F3A-819F-4016-8A2B-5D60AD2713A4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 вага ЗП у видатках ЗФ;</a:t>
          </a:r>
        </a:p>
      </dgm:t>
    </dgm:pt>
    <dgm:pt modelId="{1217EDDB-1446-4473-AD85-476F57D1D3FC}" type="parTrans" cxnId="{ADEB4095-B780-45BD-8735-C7C069A23235}">
      <dgm:prSet/>
      <dgm:spPr/>
      <dgm:t>
        <a:bodyPr/>
        <a:lstStyle/>
        <a:p>
          <a:endParaRPr lang="uk-UA"/>
        </a:p>
      </dgm:t>
    </dgm:pt>
    <dgm:pt modelId="{F9D41090-665C-4F18-841F-D48CD90D42B4}" type="sibTrans" cxnId="{ADEB4095-B780-45BD-8735-C7C069A23235}">
      <dgm:prSet/>
      <dgm:spPr/>
      <dgm:t>
        <a:bodyPr/>
        <a:lstStyle/>
        <a:p>
          <a:endParaRPr lang="uk-UA"/>
        </a:p>
      </dgm:t>
    </dgm:pt>
    <dgm:pt modelId="{48DD219F-5458-4E61-A460-4F56DB72257E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Темпи зростання (зменшення) доходів ЗФ;</a:t>
          </a:r>
        </a:p>
      </dgm:t>
    </dgm:pt>
    <dgm:pt modelId="{7EF8EB2D-9576-4501-B4C8-426D48178635}" type="parTrans" cxnId="{E516B5CD-5B7B-4249-9662-564E4910356A}">
      <dgm:prSet/>
      <dgm:spPr/>
      <dgm:t>
        <a:bodyPr/>
        <a:lstStyle/>
        <a:p>
          <a:endParaRPr lang="uk-UA"/>
        </a:p>
      </dgm:t>
    </dgm:pt>
    <dgm:pt modelId="{DB538B55-F8D4-4D58-B8FA-29C3847B1168}" type="sibTrans" cxnId="{E516B5CD-5B7B-4249-9662-564E4910356A}">
      <dgm:prSet/>
      <dgm:spPr/>
      <dgm:t>
        <a:bodyPr/>
        <a:lstStyle/>
        <a:p>
          <a:endParaRPr lang="uk-UA"/>
        </a:p>
      </dgm:t>
    </dgm:pt>
    <dgm:pt modelId="{895D8598-71BE-4C85-9D30-F05DD2F5D97D}">
      <dgm:prSet custT="1"/>
      <dgm:spPr/>
      <dgm:t>
        <a:bodyPr/>
        <a:lstStyle/>
        <a:p>
          <a:pPr rtl="0"/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Видатки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ЗФ  на 1 особу;</a:t>
          </a:r>
          <a:endParaRPr lang="uk-UA" sz="10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E5BFB-B163-4AFA-8905-A6E524F26BB7}" type="parTrans" cxnId="{F4987B20-1121-4BEC-A6FC-1550B017D7BF}">
      <dgm:prSet/>
      <dgm:spPr/>
      <dgm:t>
        <a:bodyPr/>
        <a:lstStyle/>
        <a:p>
          <a:endParaRPr lang="uk-UA"/>
        </a:p>
      </dgm:t>
    </dgm:pt>
    <dgm:pt modelId="{46BCC0CF-8005-4BE5-A8C6-F0334FAE6904}" type="sibTrans" cxnId="{F4987B20-1121-4BEC-A6FC-1550B017D7BF}">
      <dgm:prSet/>
      <dgm:spPr/>
      <dgm:t>
        <a:bodyPr/>
        <a:lstStyle/>
        <a:p>
          <a:endParaRPr lang="uk-UA"/>
        </a:p>
      </dgm:t>
    </dgm:pt>
    <dgm:pt modelId="{B3CD2F3B-5254-466F-B554-7FF4EBB54336}">
      <dgm:prSet custT="1"/>
      <dgm:spPr/>
      <dgm:t>
        <a:bodyPr/>
        <a:lstStyle/>
        <a:p>
          <a:pPr rtl="0"/>
          <a:r>
            <a:rPr lang="uk-UA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 вага видатків на утримання апарату управління у власних доходах ЗФ;</a:t>
          </a:r>
        </a:p>
      </dgm:t>
    </dgm:pt>
    <dgm:pt modelId="{1458DA6B-9091-4033-BF5D-0ED850DF8727}" type="parTrans" cxnId="{8651F727-D5D7-49F5-B1F8-8606CC9A00F7}">
      <dgm:prSet/>
      <dgm:spPr/>
      <dgm:t>
        <a:bodyPr/>
        <a:lstStyle/>
        <a:p>
          <a:endParaRPr lang="uk-UA"/>
        </a:p>
      </dgm:t>
    </dgm:pt>
    <dgm:pt modelId="{87C4057D-73FD-4E48-8292-872F4A97FEDC}" type="sibTrans" cxnId="{8651F727-D5D7-49F5-B1F8-8606CC9A00F7}">
      <dgm:prSet/>
      <dgm:spPr/>
      <dgm:t>
        <a:bodyPr/>
        <a:lstStyle/>
        <a:p>
          <a:endParaRPr lang="uk-UA"/>
        </a:p>
      </dgm:t>
    </dgm:pt>
    <dgm:pt modelId="{54CFA6E2-1406-4918-B0EC-45C2BD8D70C6}">
      <dgm:prSet custT="1"/>
      <dgm:spPr/>
      <dgm:t>
        <a:bodyPr/>
        <a:lstStyle/>
        <a:p>
          <a:pPr rtl="0"/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вага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місцевих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податків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зборів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у доходах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загального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фонду бюджету (%)</a:t>
          </a:r>
          <a:endParaRPr lang="uk-UA" sz="10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13E99-F993-45AF-91FA-C191D12B7D09}" type="parTrans" cxnId="{C88FE0F8-A57A-4FDD-A7D8-2BAE33BA21B3}">
      <dgm:prSet/>
      <dgm:spPr/>
      <dgm:t>
        <a:bodyPr/>
        <a:lstStyle/>
        <a:p>
          <a:endParaRPr lang="uk-UA"/>
        </a:p>
      </dgm:t>
    </dgm:pt>
    <dgm:pt modelId="{0042A8FB-79D5-4F15-A0B8-10B255108147}" type="sibTrans" cxnId="{C88FE0F8-A57A-4FDD-A7D8-2BAE33BA21B3}">
      <dgm:prSet/>
      <dgm:spPr/>
      <dgm:t>
        <a:bodyPr/>
        <a:lstStyle/>
        <a:p>
          <a:endParaRPr lang="uk-UA"/>
        </a:p>
      </dgm:t>
    </dgm:pt>
    <dgm:pt modelId="{136DAF19-2F9C-4E42-9917-C1B1DCE7BC0A}">
      <dgm:prSet custT="1"/>
      <dgm:spPr/>
      <dgm:t>
        <a:bodyPr/>
        <a:lstStyle/>
        <a:p>
          <a:pPr rtl="0"/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вага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видатків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підтримку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ЗСУ і сил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безпеки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оборони та моб-х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зах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у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власних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дох. </a:t>
          </a:r>
          <a:r>
            <a:rPr lang="ru-RU" sz="10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</a:t>
          </a:r>
          <a:r>
            <a:rPr lang="ru-RU" sz="10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фонду бюджету %</a:t>
          </a:r>
          <a:endParaRPr lang="uk-UA" sz="10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5FF90-C0C6-449F-852A-E92E592B60FA}" type="parTrans" cxnId="{78308FAA-F8DD-499F-8898-CEC0CD57C519}">
      <dgm:prSet/>
      <dgm:spPr/>
      <dgm:t>
        <a:bodyPr/>
        <a:lstStyle/>
        <a:p>
          <a:endParaRPr lang="uk-UA"/>
        </a:p>
      </dgm:t>
    </dgm:pt>
    <dgm:pt modelId="{57078C41-199D-422C-BEA2-138D18D74219}" type="sibTrans" cxnId="{78308FAA-F8DD-499F-8898-CEC0CD57C519}">
      <dgm:prSet/>
      <dgm:spPr/>
      <dgm:t>
        <a:bodyPr/>
        <a:lstStyle/>
        <a:p>
          <a:endParaRPr lang="uk-UA"/>
        </a:p>
      </dgm:t>
    </dgm:pt>
    <dgm:pt modelId="{A81F4EB7-DF6B-4EE4-AACC-1BB21646F3AE}" type="pres">
      <dgm:prSet presAssocID="{A55AC595-5611-4956-8B45-5727AD113955}" presName="linear" presStyleCnt="0">
        <dgm:presLayoutVars>
          <dgm:animLvl val="lvl"/>
          <dgm:resizeHandles val="exact"/>
        </dgm:presLayoutVars>
      </dgm:prSet>
      <dgm:spPr/>
    </dgm:pt>
    <dgm:pt modelId="{569ABDE4-C159-4F02-A553-BB49F03B3DA2}" type="pres">
      <dgm:prSet presAssocID="{A2DF9C94-6474-429D-BA9F-257C0CE2DAC1}" presName="parentText" presStyleLbl="node1" presStyleIdx="0" presStyleCnt="1" custAng="21000000" custScaleX="46091" custScaleY="121834" custLinFactNeighborX="-35050" custLinFactNeighborY="610">
        <dgm:presLayoutVars>
          <dgm:chMax val="0"/>
          <dgm:bulletEnabled val="1"/>
        </dgm:presLayoutVars>
      </dgm:prSet>
      <dgm:spPr/>
    </dgm:pt>
    <dgm:pt modelId="{6C0AF9C7-70FB-4A25-B68E-608938AD4A46}" type="pres">
      <dgm:prSet presAssocID="{A2DF9C94-6474-429D-BA9F-257C0CE2DAC1}" presName="childText" presStyleLbl="revTx" presStyleIdx="0" presStyleCnt="1" custAng="20940000" custLinFactNeighborX="-9713" custLinFactNeighborY="-21115">
        <dgm:presLayoutVars>
          <dgm:bulletEnabled val="1"/>
        </dgm:presLayoutVars>
      </dgm:prSet>
      <dgm:spPr/>
    </dgm:pt>
  </dgm:ptLst>
  <dgm:cxnLst>
    <dgm:cxn modelId="{F4987B20-1121-4BEC-A6FC-1550B017D7BF}" srcId="{A2DF9C94-6474-429D-BA9F-257C0CE2DAC1}" destId="{895D8598-71BE-4C85-9D30-F05DD2F5D97D}" srcOrd="7" destOrd="0" parTransId="{A73E5BFB-B163-4AFA-8905-A6E524F26BB7}" sibTransId="{46BCC0CF-8005-4BE5-A8C6-F0334FAE6904}"/>
    <dgm:cxn modelId="{D9A0C226-CC06-41F7-B8CE-141B14A5B28E}" type="presOf" srcId="{A9F7F876-5F49-49D0-911E-432F31AB0777}" destId="{6C0AF9C7-70FB-4A25-B68E-608938AD4A46}" srcOrd="0" destOrd="0" presId="urn:microsoft.com/office/officeart/2005/8/layout/vList2"/>
    <dgm:cxn modelId="{2E6B7727-9156-4442-A933-1030513660C0}" type="presOf" srcId="{48DD219F-5458-4E61-A460-4F56DB72257E}" destId="{6C0AF9C7-70FB-4A25-B68E-608938AD4A46}" srcOrd="0" destOrd="6" presId="urn:microsoft.com/office/officeart/2005/8/layout/vList2"/>
    <dgm:cxn modelId="{8651F727-D5D7-49F5-B1F8-8606CC9A00F7}" srcId="{A2DF9C94-6474-429D-BA9F-257C0CE2DAC1}" destId="{B3CD2F3B-5254-466F-B554-7FF4EBB54336}" srcOrd="8" destOrd="0" parTransId="{1458DA6B-9091-4033-BF5D-0ED850DF8727}" sibTransId="{87C4057D-73FD-4E48-8292-872F4A97FEDC}"/>
    <dgm:cxn modelId="{FCB7032D-4F2E-4520-995E-A72E78C9A5FB}" type="presOf" srcId="{A55AC595-5611-4956-8B45-5727AD113955}" destId="{A81F4EB7-DF6B-4EE4-AACC-1BB21646F3AE}" srcOrd="0" destOrd="0" presId="urn:microsoft.com/office/officeart/2005/8/layout/vList2"/>
    <dgm:cxn modelId="{B7651137-7BDB-4989-9051-2D2ACBEECD85}" srcId="{A2DF9C94-6474-429D-BA9F-257C0CE2DAC1}" destId="{B7D4445C-7780-4968-82DC-3423B05119D0}" srcOrd="1" destOrd="0" parTransId="{252DC71B-93A3-40D7-9EA8-BDC048A02F9A}" sibTransId="{18ACA190-1B25-47FC-90F3-9A9500BF1A9E}"/>
    <dgm:cxn modelId="{755B6D44-9D2C-4CF4-81F0-5B46073F5E93}" srcId="{A2DF9C94-6474-429D-BA9F-257C0CE2DAC1}" destId="{858F73D0-72B9-4CF2-A90A-853C750D6B0E}" srcOrd="3" destOrd="0" parTransId="{DFAF75B3-3AEA-4012-A5A4-EAC44D0A0603}" sibTransId="{F1C00E52-29E7-40B8-870A-36F8E2EA7119}"/>
    <dgm:cxn modelId="{2B450565-1729-472A-B91B-FA924ACE3C8B}" type="presOf" srcId="{0BE5457C-FE84-40F9-97B7-06FA402F79F1}" destId="{6C0AF9C7-70FB-4A25-B68E-608938AD4A46}" srcOrd="0" destOrd="2" presId="urn:microsoft.com/office/officeart/2005/8/layout/vList2"/>
    <dgm:cxn modelId="{C7172666-7BE3-43E9-B122-E89630031072}" type="presOf" srcId="{B7D4445C-7780-4968-82DC-3423B05119D0}" destId="{6C0AF9C7-70FB-4A25-B68E-608938AD4A46}" srcOrd="0" destOrd="1" presId="urn:microsoft.com/office/officeart/2005/8/layout/vList2"/>
    <dgm:cxn modelId="{C6433366-9693-40C6-8647-3356491502D7}" type="presOf" srcId="{136DAF19-2F9C-4E42-9917-C1B1DCE7BC0A}" destId="{6C0AF9C7-70FB-4A25-B68E-608938AD4A46}" srcOrd="0" destOrd="9" presId="urn:microsoft.com/office/officeart/2005/8/layout/vList2"/>
    <dgm:cxn modelId="{0C8D7C68-07DE-40F5-A637-63D5D11AD647}" type="presOf" srcId="{F6708F3A-819F-4016-8A2B-5D60AD2713A4}" destId="{6C0AF9C7-70FB-4A25-B68E-608938AD4A46}" srcOrd="0" destOrd="5" presId="urn:microsoft.com/office/officeart/2005/8/layout/vList2"/>
    <dgm:cxn modelId="{14DD4852-7F6D-4856-A456-293C0D5A0C6F}" srcId="{A55AC595-5611-4956-8B45-5727AD113955}" destId="{A2DF9C94-6474-429D-BA9F-257C0CE2DAC1}" srcOrd="0" destOrd="0" parTransId="{7B027660-8E73-4AB2-9939-19A704E953D4}" sibTransId="{DE0D8CEB-FD07-42F6-84EA-C83452A26D2A}"/>
    <dgm:cxn modelId="{ADEB4095-B780-45BD-8735-C7C069A23235}" srcId="{A2DF9C94-6474-429D-BA9F-257C0CE2DAC1}" destId="{F6708F3A-819F-4016-8A2B-5D60AD2713A4}" srcOrd="5" destOrd="0" parTransId="{1217EDDB-1446-4473-AD85-476F57D1D3FC}" sibTransId="{F9D41090-665C-4F18-841F-D48CD90D42B4}"/>
    <dgm:cxn modelId="{DAA80FA4-A1F6-4646-AE94-45D6AF5B2C0B}" type="presOf" srcId="{54CFA6E2-1406-4918-B0EC-45C2BD8D70C6}" destId="{6C0AF9C7-70FB-4A25-B68E-608938AD4A46}" srcOrd="0" destOrd="4" presId="urn:microsoft.com/office/officeart/2005/8/layout/vList2"/>
    <dgm:cxn modelId="{165D58A5-E2B1-4B98-8B66-986D83529B7A}" type="presOf" srcId="{A2DF9C94-6474-429D-BA9F-257C0CE2DAC1}" destId="{569ABDE4-C159-4F02-A553-BB49F03B3DA2}" srcOrd="0" destOrd="0" presId="urn:microsoft.com/office/officeart/2005/8/layout/vList2"/>
    <dgm:cxn modelId="{78308FAA-F8DD-499F-8898-CEC0CD57C519}" srcId="{A2DF9C94-6474-429D-BA9F-257C0CE2DAC1}" destId="{136DAF19-2F9C-4E42-9917-C1B1DCE7BC0A}" srcOrd="9" destOrd="0" parTransId="{2085FF90-C0C6-449F-852A-E92E592B60FA}" sibTransId="{57078C41-199D-422C-BEA2-138D18D74219}"/>
    <dgm:cxn modelId="{147D74B4-8F06-407C-93A3-C5EADFD45B68}" srcId="{A2DF9C94-6474-429D-BA9F-257C0CE2DAC1}" destId="{0BE5457C-FE84-40F9-97B7-06FA402F79F1}" srcOrd="2" destOrd="0" parTransId="{9E280673-E5DF-40BE-8025-954C2B1A5770}" sibTransId="{77756158-57CD-4AC4-BB74-392464B7B7F4}"/>
    <dgm:cxn modelId="{FEFFE1B9-AE45-441D-9EA4-0D0930A5E201}" srcId="{A2DF9C94-6474-429D-BA9F-257C0CE2DAC1}" destId="{A9F7F876-5F49-49D0-911E-432F31AB0777}" srcOrd="0" destOrd="0" parTransId="{9D31F106-8680-4A87-913F-E930516CDE07}" sibTransId="{5310E153-7A03-4054-BA78-EA71CB9D5FA6}"/>
    <dgm:cxn modelId="{E516B5CD-5B7B-4249-9662-564E4910356A}" srcId="{A2DF9C94-6474-429D-BA9F-257C0CE2DAC1}" destId="{48DD219F-5458-4E61-A460-4F56DB72257E}" srcOrd="6" destOrd="0" parTransId="{7EF8EB2D-9576-4501-B4C8-426D48178635}" sibTransId="{DB538B55-F8D4-4D58-B8FA-29C3847B1168}"/>
    <dgm:cxn modelId="{BA6339ED-A1F2-4D96-8BC8-05D0500164EE}" type="presOf" srcId="{895D8598-71BE-4C85-9D30-F05DD2F5D97D}" destId="{6C0AF9C7-70FB-4A25-B68E-608938AD4A46}" srcOrd="0" destOrd="7" presId="urn:microsoft.com/office/officeart/2005/8/layout/vList2"/>
    <dgm:cxn modelId="{B293C9EE-A8C3-486D-88D6-C9279041CDB9}" type="presOf" srcId="{858F73D0-72B9-4CF2-A90A-853C750D6B0E}" destId="{6C0AF9C7-70FB-4A25-B68E-608938AD4A46}" srcOrd="0" destOrd="3" presId="urn:microsoft.com/office/officeart/2005/8/layout/vList2"/>
    <dgm:cxn modelId="{C88FE0F8-A57A-4FDD-A7D8-2BAE33BA21B3}" srcId="{A2DF9C94-6474-429D-BA9F-257C0CE2DAC1}" destId="{54CFA6E2-1406-4918-B0EC-45C2BD8D70C6}" srcOrd="4" destOrd="0" parTransId="{01513E99-F993-45AF-91FA-C191D12B7D09}" sibTransId="{0042A8FB-79D5-4F15-A0B8-10B255108147}"/>
    <dgm:cxn modelId="{EB8B2AFE-2035-4887-A8D6-3B3E627D74E7}" type="presOf" srcId="{B3CD2F3B-5254-466F-B554-7FF4EBB54336}" destId="{6C0AF9C7-70FB-4A25-B68E-608938AD4A46}" srcOrd="0" destOrd="8" presId="urn:microsoft.com/office/officeart/2005/8/layout/vList2"/>
    <dgm:cxn modelId="{389AB4F3-C184-4271-A849-80E75B37A06F}" type="presParOf" srcId="{A81F4EB7-DF6B-4EE4-AACC-1BB21646F3AE}" destId="{569ABDE4-C159-4F02-A553-BB49F03B3DA2}" srcOrd="0" destOrd="0" presId="urn:microsoft.com/office/officeart/2005/8/layout/vList2"/>
    <dgm:cxn modelId="{634DA500-A05E-4DD7-BD60-75541998EC21}" type="presParOf" srcId="{A81F4EB7-DF6B-4EE4-AACC-1BB21646F3AE}" destId="{6C0AF9C7-70FB-4A25-B68E-608938AD4A4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2AA7D-BB62-4092-A501-640930D82E3B}">
      <dsp:nvSpPr>
        <dsp:cNvPr id="0" name=""/>
        <dsp:cNvSpPr/>
      </dsp:nvSpPr>
      <dsp:spPr>
        <a:xfrm>
          <a:off x="288229" y="53462"/>
          <a:ext cx="1717987" cy="828139"/>
        </a:xfrm>
        <a:prstGeom prst="roundRect">
          <a:avLst>
            <a:gd name="adj" fmla="val 10000"/>
          </a:avLst>
        </a:prstGeom>
        <a:solidFill>
          <a:srgbClr val="4F81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ПДФО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312484" y="77717"/>
        <a:ext cx="1669477" cy="779629"/>
      </dsp:txXfrm>
    </dsp:sp>
    <dsp:sp modelId="{E3C38F38-E7AF-430D-AA92-332960E7CEDD}">
      <dsp:nvSpPr>
        <dsp:cNvPr id="0" name=""/>
        <dsp:cNvSpPr/>
      </dsp:nvSpPr>
      <dsp:spPr>
        <a:xfrm>
          <a:off x="460028" y="881601"/>
          <a:ext cx="385959" cy="1444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155"/>
              </a:lnTo>
              <a:lnTo>
                <a:pt x="385959" y="1444155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32213D-7FC1-4065-8BC9-E32F1F08AD84}">
      <dsp:nvSpPr>
        <dsp:cNvPr id="0" name=""/>
        <dsp:cNvSpPr/>
      </dsp:nvSpPr>
      <dsp:spPr>
        <a:xfrm>
          <a:off x="845987" y="1902082"/>
          <a:ext cx="1508967" cy="847351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w="190500"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</a:t>
          </a: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3,8%</a:t>
          </a:r>
          <a:endParaRPr lang="uk-UA" sz="1600" kern="1200" dirty="0">
            <a:solidFill>
              <a:schemeClr val="bg1"/>
            </a:solidFill>
          </a:endParaRPr>
        </a:p>
      </dsp:txBody>
      <dsp:txXfrm>
        <a:off x="870805" y="1926900"/>
        <a:ext cx="1459331" cy="797715"/>
      </dsp:txXfrm>
    </dsp:sp>
    <dsp:sp modelId="{BC14D039-71B3-42AD-A22D-B875B9ED2FC7}">
      <dsp:nvSpPr>
        <dsp:cNvPr id="0" name=""/>
        <dsp:cNvSpPr/>
      </dsp:nvSpPr>
      <dsp:spPr>
        <a:xfrm>
          <a:off x="460028" y="881601"/>
          <a:ext cx="442214" cy="248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624"/>
              </a:lnTo>
              <a:lnTo>
                <a:pt x="442214" y="2489624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1AD9C-6C8A-4890-88ED-2F4135920642}">
      <dsp:nvSpPr>
        <dsp:cNvPr id="0" name=""/>
        <dsp:cNvSpPr/>
      </dsp:nvSpPr>
      <dsp:spPr>
        <a:xfrm>
          <a:off x="902243" y="2958069"/>
          <a:ext cx="1396469" cy="826313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ТГ – </a:t>
          </a: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  <a:endParaRPr lang="uk-UA" sz="1500" kern="1200" dirty="0">
            <a:solidFill>
              <a:schemeClr val="bg1"/>
            </a:solidFill>
          </a:endParaRPr>
        </a:p>
      </dsp:txBody>
      <dsp:txXfrm>
        <a:off x="926445" y="2982271"/>
        <a:ext cx="1348065" cy="777909"/>
      </dsp:txXfrm>
    </dsp:sp>
    <dsp:sp modelId="{5185170C-C9F8-4CEE-A5F5-1AC877B1B15C}">
      <dsp:nvSpPr>
        <dsp:cNvPr id="0" name=""/>
        <dsp:cNvSpPr/>
      </dsp:nvSpPr>
      <dsp:spPr>
        <a:xfrm>
          <a:off x="460028" y="881601"/>
          <a:ext cx="211997" cy="3548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395"/>
              </a:lnTo>
              <a:lnTo>
                <a:pt x="211997" y="3548395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</dsp:sp>
    <dsp:sp modelId="{5A095D0B-FF7B-4439-B6EA-AE957FCC0EC2}">
      <dsp:nvSpPr>
        <dsp:cNvPr id="0" name=""/>
        <dsp:cNvSpPr/>
      </dsp:nvSpPr>
      <dsp:spPr>
        <a:xfrm>
          <a:off x="672025" y="4016840"/>
          <a:ext cx="1475557" cy="826313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500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ТГ –  не </a:t>
          </a:r>
          <a:r>
            <a:rPr lang="uk-UA" sz="1500" b="1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досягла</a:t>
          </a:r>
          <a:r>
            <a:rPr lang="uk-UA" sz="1500" i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sp:txBody>
      <dsp:txXfrm>
        <a:off x="696227" y="4041042"/>
        <a:ext cx="1427153" cy="777909"/>
      </dsp:txXfrm>
    </dsp:sp>
    <dsp:sp modelId="{158FA1DF-70A6-46D9-9F7E-F4A1080F39F2}">
      <dsp:nvSpPr>
        <dsp:cNvPr id="0" name=""/>
        <dsp:cNvSpPr/>
      </dsp:nvSpPr>
      <dsp:spPr>
        <a:xfrm>
          <a:off x="460028" y="881601"/>
          <a:ext cx="442175" cy="432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855"/>
              </a:lnTo>
              <a:lnTo>
                <a:pt x="442175" y="432855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43A04-BCBA-4B2F-A870-433FC8E7EC8F}">
      <dsp:nvSpPr>
        <dsp:cNvPr id="0" name=""/>
        <dsp:cNvSpPr/>
      </dsp:nvSpPr>
      <dsp:spPr>
        <a:xfrm>
          <a:off x="902203" y="1006515"/>
          <a:ext cx="1396535" cy="615884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18,8%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920242" y="1024554"/>
        <a:ext cx="1360457" cy="579806"/>
      </dsp:txXfrm>
    </dsp:sp>
    <dsp:sp modelId="{760CBDF6-EE5E-468F-865A-99C6E4CAFC9D}">
      <dsp:nvSpPr>
        <dsp:cNvPr id="0" name=""/>
        <dsp:cNvSpPr/>
      </dsp:nvSpPr>
      <dsp:spPr>
        <a:xfrm>
          <a:off x="2771267" y="54024"/>
          <a:ext cx="1660443" cy="826313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Плата за землю</a:t>
          </a:r>
          <a:endParaRPr lang="uk-UA" sz="2000" b="1" kern="1200" dirty="0">
            <a:solidFill>
              <a:schemeClr val="bg1"/>
            </a:solidFill>
          </a:endParaRPr>
        </a:p>
      </dsp:txBody>
      <dsp:txXfrm>
        <a:off x="2795469" y="78226"/>
        <a:ext cx="1612039" cy="777909"/>
      </dsp:txXfrm>
    </dsp:sp>
    <dsp:sp modelId="{DDD5F92B-CEEA-4339-B4F0-34CF1BC5363C}">
      <dsp:nvSpPr>
        <dsp:cNvPr id="0" name=""/>
        <dsp:cNvSpPr/>
      </dsp:nvSpPr>
      <dsp:spPr>
        <a:xfrm>
          <a:off x="2937312" y="880337"/>
          <a:ext cx="318433" cy="1445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5420"/>
              </a:lnTo>
              <a:lnTo>
                <a:pt x="318433" y="1445420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E3395-6ADB-40C5-85C1-20D672687E62}">
      <dsp:nvSpPr>
        <dsp:cNvPr id="0" name=""/>
        <dsp:cNvSpPr/>
      </dsp:nvSpPr>
      <dsp:spPr>
        <a:xfrm>
          <a:off x="3255745" y="1918459"/>
          <a:ext cx="1819793" cy="814596"/>
        </a:xfrm>
        <a:prstGeom prst="roundRect">
          <a:avLst>
            <a:gd name="adj" fmla="val 10000"/>
          </a:avLst>
        </a:prstGeom>
        <a:solidFill>
          <a:srgbClr val="4F8147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w="190500" prst="relaxedInset"/>
          <a:bevelB w="1079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121,8%</a:t>
          </a:r>
          <a:endParaRPr lang="uk-UA" sz="1600" kern="1200" dirty="0">
            <a:solidFill>
              <a:schemeClr val="bg1"/>
            </a:solidFill>
          </a:endParaRPr>
        </a:p>
      </dsp:txBody>
      <dsp:txXfrm>
        <a:off x="3279604" y="1942318"/>
        <a:ext cx="1772075" cy="766878"/>
      </dsp:txXfrm>
    </dsp:sp>
    <dsp:sp modelId="{4A308E1F-077E-4DCA-B76E-02BFBBFB5F84}">
      <dsp:nvSpPr>
        <dsp:cNvPr id="0" name=""/>
        <dsp:cNvSpPr/>
      </dsp:nvSpPr>
      <dsp:spPr>
        <a:xfrm>
          <a:off x="2937312" y="880337"/>
          <a:ext cx="436417" cy="2460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0401"/>
              </a:lnTo>
              <a:lnTo>
                <a:pt x="436417" y="2460401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253C1-B50A-4651-AA9C-F1698904ABD7}">
      <dsp:nvSpPr>
        <dsp:cNvPr id="0" name=""/>
        <dsp:cNvSpPr/>
      </dsp:nvSpPr>
      <dsp:spPr>
        <a:xfrm>
          <a:off x="3373729" y="2925429"/>
          <a:ext cx="1385020" cy="830618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ТГ – </a:t>
          </a: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sp:txBody>
      <dsp:txXfrm>
        <a:off x="3398057" y="2949757"/>
        <a:ext cx="1336364" cy="781962"/>
      </dsp:txXfrm>
    </dsp:sp>
    <dsp:sp modelId="{3DF919B0-7515-4F7F-8F08-20E696E76BF3}">
      <dsp:nvSpPr>
        <dsp:cNvPr id="0" name=""/>
        <dsp:cNvSpPr/>
      </dsp:nvSpPr>
      <dsp:spPr>
        <a:xfrm>
          <a:off x="2937312" y="880337"/>
          <a:ext cx="546085" cy="505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28"/>
              </a:lnTo>
              <a:lnTo>
                <a:pt x="546085" y="505728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7F189-1939-46E4-B37F-AE4B2AC394B0}">
      <dsp:nvSpPr>
        <dsp:cNvPr id="0" name=""/>
        <dsp:cNvSpPr/>
      </dsp:nvSpPr>
      <dsp:spPr>
        <a:xfrm>
          <a:off x="3483397" y="1064431"/>
          <a:ext cx="1265092" cy="643268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13,1%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3502238" y="1083272"/>
        <a:ext cx="1227410" cy="605586"/>
      </dsp:txXfrm>
    </dsp:sp>
    <dsp:sp modelId="{DD7E2281-43A8-48AF-9295-C21C7A05C71F}">
      <dsp:nvSpPr>
        <dsp:cNvPr id="0" name=""/>
        <dsp:cNvSpPr/>
      </dsp:nvSpPr>
      <dsp:spPr>
        <a:xfrm>
          <a:off x="2937312" y="880337"/>
          <a:ext cx="418185" cy="3499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9089"/>
              </a:lnTo>
              <a:lnTo>
                <a:pt x="418185" y="3499089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8D2B3-33F7-444D-8422-AC22104B07D6}">
      <dsp:nvSpPr>
        <dsp:cNvPr id="0" name=""/>
        <dsp:cNvSpPr/>
      </dsp:nvSpPr>
      <dsp:spPr>
        <a:xfrm>
          <a:off x="3355497" y="3966270"/>
          <a:ext cx="1322101" cy="826313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ТГ – </a:t>
          </a:r>
          <a:r>
            <a:rPr lang="uk-UA" sz="15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sp:txBody>
      <dsp:txXfrm>
        <a:off x="3379699" y="3990472"/>
        <a:ext cx="1273697" cy="777909"/>
      </dsp:txXfrm>
    </dsp:sp>
    <dsp:sp modelId="{5562C09D-F1B4-41E5-92DB-AAD364D39F7A}">
      <dsp:nvSpPr>
        <dsp:cNvPr id="0" name=""/>
        <dsp:cNvSpPr/>
      </dsp:nvSpPr>
      <dsp:spPr>
        <a:xfrm>
          <a:off x="5303706" y="0"/>
          <a:ext cx="1571366" cy="837799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Єдиний податок</a:t>
          </a:r>
          <a:endParaRPr lang="uk-UA" sz="2000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8244" y="24538"/>
        <a:ext cx="1522290" cy="788723"/>
      </dsp:txXfrm>
    </dsp:sp>
    <dsp:sp modelId="{207B42D9-D262-4147-85DD-C7BE5CCEB48B}">
      <dsp:nvSpPr>
        <dsp:cNvPr id="0" name=""/>
        <dsp:cNvSpPr/>
      </dsp:nvSpPr>
      <dsp:spPr>
        <a:xfrm>
          <a:off x="5460843" y="837799"/>
          <a:ext cx="284709" cy="443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630"/>
              </a:lnTo>
              <a:lnTo>
                <a:pt x="284709" y="443630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CCBC2-A864-47E6-90E3-3550DC6A8E9F}">
      <dsp:nvSpPr>
        <dsp:cNvPr id="0" name=""/>
        <dsp:cNvSpPr/>
      </dsp:nvSpPr>
      <dsp:spPr>
        <a:xfrm>
          <a:off x="5745552" y="966455"/>
          <a:ext cx="1322101" cy="629948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110,4</a:t>
          </a:r>
          <a:r>
            <a:rPr lang="uk-UA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5764003" y="984906"/>
        <a:ext cx="1285199" cy="593046"/>
      </dsp:txXfrm>
    </dsp:sp>
    <dsp:sp modelId="{FA25B394-6A42-412D-8FED-8021BEFB417F}">
      <dsp:nvSpPr>
        <dsp:cNvPr id="0" name=""/>
        <dsp:cNvSpPr/>
      </dsp:nvSpPr>
      <dsp:spPr>
        <a:xfrm>
          <a:off x="5460843" y="837799"/>
          <a:ext cx="220627" cy="1355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641"/>
              </a:lnTo>
              <a:lnTo>
                <a:pt x="220627" y="1355641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4CC52-B614-4114-B405-BD2D3503BC45}">
      <dsp:nvSpPr>
        <dsp:cNvPr id="0" name=""/>
        <dsp:cNvSpPr/>
      </dsp:nvSpPr>
      <dsp:spPr>
        <a:xfrm>
          <a:off x="5681470" y="1785588"/>
          <a:ext cx="1553878" cy="815703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110,5%</a:t>
          </a:r>
        </a:p>
      </dsp:txBody>
      <dsp:txXfrm>
        <a:off x="5705361" y="1809479"/>
        <a:ext cx="1506096" cy="767921"/>
      </dsp:txXfrm>
    </dsp:sp>
    <dsp:sp modelId="{4AD79F34-1EB6-4DDF-B813-B174D7587E2C}">
      <dsp:nvSpPr>
        <dsp:cNvPr id="0" name=""/>
        <dsp:cNvSpPr/>
      </dsp:nvSpPr>
      <dsp:spPr>
        <a:xfrm>
          <a:off x="5460843" y="837799"/>
          <a:ext cx="132443" cy="2423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3923"/>
              </a:lnTo>
              <a:lnTo>
                <a:pt x="132443" y="2423923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06781-9DB2-44C5-B84B-9429D09C6B3E}">
      <dsp:nvSpPr>
        <dsp:cNvPr id="0" name=""/>
        <dsp:cNvSpPr/>
      </dsp:nvSpPr>
      <dsp:spPr>
        <a:xfrm>
          <a:off x="5593286" y="2848566"/>
          <a:ext cx="1393574" cy="826313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marR="0" lvl="0" indent="0" algn="ct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ТГ – </a:t>
          </a: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sp:txBody>
      <dsp:txXfrm>
        <a:off x="5617488" y="2872768"/>
        <a:ext cx="1345170" cy="777909"/>
      </dsp:txXfrm>
    </dsp:sp>
    <dsp:sp modelId="{05475AF9-F114-4CCF-BFED-F69BF2C20A32}">
      <dsp:nvSpPr>
        <dsp:cNvPr id="0" name=""/>
        <dsp:cNvSpPr/>
      </dsp:nvSpPr>
      <dsp:spPr>
        <a:xfrm>
          <a:off x="5460843" y="837799"/>
          <a:ext cx="227726" cy="3372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2523"/>
              </a:lnTo>
              <a:lnTo>
                <a:pt x="227726" y="3372523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74780-4CE0-4BEB-99A6-CBDF458E656D}">
      <dsp:nvSpPr>
        <dsp:cNvPr id="0" name=""/>
        <dsp:cNvSpPr/>
      </dsp:nvSpPr>
      <dsp:spPr>
        <a:xfrm>
          <a:off x="5688570" y="3797165"/>
          <a:ext cx="1333286" cy="826313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ТГ – </a:t>
          </a:r>
          <a:r>
            <a:rPr lang="uk-UA" sz="1500" b="1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sz="1500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  <a:endParaRPr lang="uk-UA" sz="15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2772" y="3821367"/>
        <a:ext cx="1284882" cy="777909"/>
      </dsp:txXfrm>
    </dsp:sp>
    <dsp:sp modelId="{5F190FDF-73EB-4BAC-9047-ECE0C36FAA78}">
      <dsp:nvSpPr>
        <dsp:cNvPr id="0" name=""/>
        <dsp:cNvSpPr/>
      </dsp:nvSpPr>
      <dsp:spPr>
        <a:xfrm>
          <a:off x="7596289" y="46942"/>
          <a:ext cx="2010816" cy="1201277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Податок на нерухоме майно</a:t>
          </a:r>
          <a:endParaRPr lang="uk-UA" sz="2000" b="1" kern="1200" dirty="0">
            <a:solidFill>
              <a:schemeClr val="bg1"/>
            </a:solidFill>
          </a:endParaRPr>
        </a:p>
      </dsp:txBody>
      <dsp:txXfrm>
        <a:off x="7631473" y="82126"/>
        <a:ext cx="1940448" cy="1130909"/>
      </dsp:txXfrm>
    </dsp:sp>
    <dsp:sp modelId="{4C70C4EC-C1B5-4F1F-8B8C-FB603C80E3E4}">
      <dsp:nvSpPr>
        <dsp:cNvPr id="0" name=""/>
        <dsp:cNvSpPr/>
      </dsp:nvSpPr>
      <dsp:spPr>
        <a:xfrm>
          <a:off x="7797371" y="1248220"/>
          <a:ext cx="474300" cy="4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57"/>
              </a:lnTo>
              <a:lnTo>
                <a:pt x="474300" y="441957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B2263-3A5D-4E8B-AEC5-493DAF0814AC}">
      <dsp:nvSpPr>
        <dsp:cNvPr id="0" name=""/>
        <dsp:cNvSpPr/>
      </dsp:nvSpPr>
      <dsp:spPr>
        <a:xfrm>
          <a:off x="8271671" y="1377926"/>
          <a:ext cx="1322101" cy="624502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14,5%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8289962" y="1396217"/>
        <a:ext cx="1285519" cy="587920"/>
      </dsp:txXfrm>
    </dsp:sp>
    <dsp:sp modelId="{C2CBE86D-39CC-451E-BE06-D5A62AD6E38F}">
      <dsp:nvSpPr>
        <dsp:cNvPr id="0" name=""/>
        <dsp:cNvSpPr/>
      </dsp:nvSpPr>
      <dsp:spPr>
        <a:xfrm>
          <a:off x="7797371" y="1248220"/>
          <a:ext cx="376557" cy="1328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8244"/>
              </a:lnTo>
              <a:lnTo>
                <a:pt x="376557" y="1328244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77AED-9ECB-4617-A3E3-EBAF64B4A024}">
      <dsp:nvSpPr>
        <dsp:cNvPr id="0" name=""/>
        <dsp:cNvSpPr/>
      </dsp:nvSpPr>
      <dsp:spPr>
        <a:xfrm>
          <a:off x="8173928" y="2192407"/>
          <a:ext cx="1701980" cy="768116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</a:t>
          </a:r>
          <a:r>
            <a:rPr lang="en-US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28,5%</a:t>
          </a:r>
          <a:endParaRPr lang="uk-UA" sz="1600" kern="1200" dirty="0">
            <a:solidFill>
              <a:schemeClr val="bg1"/>
            </a:solidFill>
          </a:endParaRPr>
        </a:p>
      </dsp:txBody>
      <dsp:txXfrm>
        <a:off x="8196425" y="2214904"/>
        <a:ext cx="1656986" cy="723122"/>
      </dsp:txXfrm>
    </dsp:sp>
    <dsp:sp modelId="{A331E74A-22D3-4506-AA12-D1EE87FEB6F0}">
      <dsp:nvSpPr>
        <dsp:cNvPr id="0" name=""/>
        <dsp:cNvSpPr/>
      </dsp:nvSpPr>
      <dsp:spPr>
        <a:xfrm>
          <a:off x="7797371" y="1248220"/>
          <a:ext cx="390862" cy="2451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944"/>
              </a:lnTo>
              <a:lnTo>
                <a:pt x="390862" y="2451944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32A59-AC4A-4BD5-B220-A7DD7E7AA2D7}">
      <dsp:nvSpPr>
        <dsp:cNvPr id="0" name=""/>
        <dsp:cNvSpPr/>
      </dsp:nvSpPr>
      <dsp:spPr>
        <a:xfrm>
          <a:off x="8188234" y="3287008"/>
          <a:ext cx="1417874" cy="826313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marR="0" lvl="0" indent="0" algn="ct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ТГ – </a:t>
          </a: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sp:txBody>
      <dsp:txXfrm>
        <a:off x="8212436" y="3311210"/>
        <a:ext cx="1369470" cy="777909"/>
      </dsp:txXfrm>
    </dsp:sp>
    <dsp:sp modelId="{19E50A3F-DBE5-45EF-A036-F7759EFE91FC}">
      <dsp:nvSpPr>
        <dsp:cNvPr id="0" name=""/>
        <dsp:cNvSpPr/>
      </dsp:nvSpPr>
      <dsp:spPr>
        <a:xfrm>
          <a:off x="7797371" y="1248220"/>
          <a:ext cx="384225" cy="3324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820"/>
              </a:lnTo>
              <a:lnTo>
                <a:pt x="384225" y="3324820"/>
              </a:lnTo>
            </a:path>
          </a:pathLst>
        </a:custGeom>
        <a:noFill/>
        <a:ln w="25400" cap="flat" cmpd="sng" algn="ctr">
          <a:solidFill>
            <a:srgbClr val="89B98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C459D-35B4-4727-8EC1-3871672301E5}">
      <dsp:nvSpPr>
        <dsp:cNvPr id="0" name=""/>
        <dsp:cNvSpPr/>
      </dsp:nvSpPr>
      <dsp:spPr>
        <a:xfrm>
          <a:off x="8181597" y="4186648"/>
          <a:ext cx="1386209" cy="77278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ТГ – </a:t>
          </a:r>
          <a:r>
            <a:rPr lang="uk-UA" sz="1500" b="1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sz="1500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  <a:endParaRPr lang="uk-UA" sz="15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4231" y="4209282"/>
        <a:ext cx="1340941" cy="727516"/>
      </dsp:txXfrm>
    </dsp:sp>
    <dsp:sp modelId="{0A23AAAC-0B3A-4BF8-827E-12581A388C6F}">
      <dsp:nvSpPr>
        <dsp:cNvPr id="0" name=""/>
        <dsp:cNvSpPr/>
      </dsp:nvSpPr>
      <dsp:spPr>
        <a:xfrm>
          <a:off x="9989111" y="196992"/>
          <a:ext cx="1949438" cy="826313"/>
        </a:xfrm>
        <a:prstGeom prst="roundRect">
          <a:avLst>
            <a:gd name="adj" fmla="val 10000"/>
          </a:avLst>
        </a:prstGeom>
        <a:solidFill>
          <a:srgbClr val="5B94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Акцизний податок</a:t>
          </a:r>
          <a:endParaRPr lang="uk-UA" sz="2000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13313" y="221194"/>
        <a:ext cx="1901034" cy="777909"/>
      </dsp:txXfrm>
    </dsp:sp>
    <dsp:sp modelId="{D2811B5F-4665-4437-872D-B80BEE5A0938}">
      <dsp:nvSpPr>
        <dsp:cNvPr id="0" name=""/>
        <dsp:cNvSpPr/>
      </dsp:nvSpPr>
      <dsp:spPr>
        <a:xfrm>
          <a:off x="10184054" y="1023306"/>
          <a:ext cx="412518" cy="565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272"/>
              </a:lnTo>
              <a:lnTo>
                <a:pt x="412518" y="565272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FFF25-D2C8-4F5E-BB12-3C1240A0465D}">
      <dsp:nvSpPr>
        <dsp:cNvPr id="0" name=""/>
        <dsp:cNvSpPr/>
      </dsp:nvSpPr>
      <dsp:spPr>
        <a:xfrm>
          <a:off x="10596573" y="1311549"/>
          <a:ext cx="1322101" cy="554059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Україні </a:t>
          </a: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uk-UA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33,9%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10612801" y="1327777"/>
        <a:ext cx="1289645" cy="521603"/>
      </dsp:txXfrm>
    </dsp:sp>
    <dsp:sp modelId="{4E7903B8-F5AA-457A-AB1F-E5E44ED37613}">
      <dsp:nvSpPr>
        <dsp:cNvPr id="0" name=""/>
        <dsp:cNvSpPr/>
      </dsp:nvSpPr>
      <dsp:spPr>
        <a:xfrm>
          <a:off x="10184054" y="1023306"/>
          <a:ext cx="157622" cy="1452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567"/>
              </a:lnTo>
              <a:lnTo>
                <a:pt x="157622" y="1452567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46549-C577-4783-946E-EA1B0816FCAD}">
      <dsp:nvSpPr>
        <dsp:cNvPr id="0" name=""/>
        <dsp:cNvSpPr/>
      </dsp:nvSpPr>
      <dsp:spPr>
        <a:xfrm>
          <a:off x="10341677" y="2073765"/>
          <a:ext cx="1596873" cy="804217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області 134,1%</a:t>
          </a:r>
          <a:endParaRPr lang="uk-UA" sz="1600" kern="1200" dirty="0">
            <a:solidFill>
              <a:schemeClr val="bg1"/>
            </a:solidFill>
          </a:endParaRPr>
        </a:p>
      </dsp:txBody>
      <dsp:txXfrm>
        <a:off x="10365232" y="2097320"/>
        <a:ext cx="1549763" cy="757107"/>
      </dsp:txXfrm>
    </dsp:sp>
    <dsp:sp modelId="{1AC6727A-E261-4819-98E7-AFEB36BA34CC}">
      <dsp:nvSpPr>
        <dsp:cNvPr id="0" name=""/>
        <dsp:cNvSpPr/>
      </dsp:nvSpPr>
      <dsp:spPr>
        <a:xfrm>
          <a:off x="10184054" y="1023306"/>
          <a:ext cx="194504" cy="2594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4276"/>
              </a:lnTo>
              <a:lnTo>
                <a:pt x="194504" y="2594276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8C667-AE7E-4543-82DE-A2A0F2600FCD}">
      <dsp:nvSpPr>
        <dsp:cNvPr id="0" name=""/>
        <dsp:cNvSpPr/>
      </dsp:nvSpPr>
      <dsp:spPr>
        <a:xfrm>
          <a:off x="10378559" y="3204426"/>
          <a:ext cx="1559986" cy="826313"/>
        </a:xfrm>
        <a:prstGeom prst="roundRect">
          <a:avLst>
            <a:gd name="adj" fmla="val 10000"/>
          </a:avLst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marR="0" lvl="0" indent="0" algn="ct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 ТГ – </a:t>
          </a:r>
          <a:r>
            <a:rPr lang="uk-UA" sz="15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вище</a:t>
          </a:r>
          <a:r>
            <a:rPr lang="uk-UA" sz="1500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середнього</a:t>
          </a:r>
        </a:p>
      </dsp:txBody>
      <dsp:txXfrm>
        <a:off x="10402761" y="3228628"/>
        <a:ext cx="1511582" cy="777909"/>
      </dsp:txXfrm>
    </dsp:sp>
    <dsp:sp modelId="{BC4D8343-2348-448D-AFE9-5F9145F3F0EC}">
      <dsp:nvSpPr>
        <dsp:cNvPr id="0" name=""/>
        <dsp:cNvSpPr/>
      </dsp:nvSpPr>
      <dsp:spPr>
        <a:xfrm>
          <a:off x="10184054" y="1023306"/>
          <a:ext cx="432394" cy="3463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359"/>
              </a:lnTo>
              <a:lnTo>
                <a:pt x="432394" y="3463359"/>
              </a:lnTo>
            </a:path>
          </a:pathLst>
        </a:custGeom>
        <a:noFill/>
        <a:ln w="25400" cap="flat" cmpd="sng" algn="ctr">
          <a:solidFill>
            <a:srgbClr val="5386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57621-900E-4C16-8501-4E2E1FF5FFFC}">
      <dsp:nvSpPr>
        <dsp:cNvPr id="0" name=""/>
        <dsp:cNvSpPr/>
      </dsp:nvSpPr>
      <dsp:spPr>
        <a:xfrm>
          <a:off x="10616449" y="4058726"/>
          <a:ext cx="1322101" cy="85587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ТГ – </a:t>
          </a:r>
          <a:r>
            <a:rPr lang="uk-UA" sz="15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досягли</a:t>
          </a:r>
          <a:r>
            <a:rPr lang="uk-UA" sz="15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рівня минулого року</a:t>
          </a:r>
        </a:p>
      </dsp:txBody>
      <dsp:txXfrm>
        <a:off x="10641517" y="4083794"/>
        <a:ext cx="1271965" cy="805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11F38-9F6B-4CDC-A787-36488444B65D}">
      <dsp:nvSpPr>
        <dsp:cNvPr id="0" name=""/>
        <dsp:cNvSpPr/>
      </dsp:nvSpPr>
      <dsp:spPr>
        <a:xfrm>
          <a:off x="661623" y="-201"/>
          <a:ext cx="48352" cy="48352"/>
        </a:xfrm>
        <a:prstGeom prst="circularArrow">
          <a:avLst>
            <a:gd name="adj1" fmla="val 7445"/>
            <a:gd name="adj2" fmla="val 577797"/>
            <a:gd name="adj3" fmla="val 14049398"/>
            <a:gd name="adj4" fmla="val 17076616"/>
            <a:gd name="adj5" fmla="val 4806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CF0E1-3AA2-4F95-9BBA-F1153F952D90}">
      <dsp:nvSpPr>
        <dsp:cNvPr id="0" name=""/>
        <dsp:cNvSpPr/>
      </dsp:nvSpPr>
      <dsp:spPr>
        <a:xfrm>
          <a:off x="677114" y="25"/>
          <a:ext cx="17371" cy="8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dirty="0"/>
        </a:p>
      </dsp:txBody>
      <dsp:txXfrm>
        <a:off x="677538" y="449"/>
        <a:ext cx="16523" cy="7837"/>
      </dsp:txXfrm>
    </dsp:sp>
    <dsp:sp modelId="{505A7F3A-9150-438F-A0CB-F0F29ABF6B3B}">
      <dsp:nvSpPr>
        <dsp:cNvPr id="0" name=""/>
        <dsp:cNvSpPr/>
      </dsp:nvSpPr>
      <dsp:spPr>
        <a:xfrm>
          <a:off x="696724" y="14272"/>
          <a:ext cx="17371" cy="8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dirty="0"/>
        </a:p>
      </dsp:txBody>
      <dsp:txXfrm>
        <a:off x="697148" y="14696"/>
        <a:ext cx="16523" cy="7837"/>
      </dsp:txXfrm>
    </dsp:sp>
    <dsp:sp modelId="{2C95718C-A91E-4BE3-8FCA-A4089F4EA2BD}">
      <dsp:nvSpPr>
        <dsp:cNvPr id="0" name=""/>
        <dsp:cNvSpPr/>
      </dsp:nvSpPr>
      <dsp:spPr>
        <a:xfrm>
          <a:off x="689234" y="37326"/>
          <a:ext cx="17371" cy="8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dirty="0"/>
        </a:p>
      </dsp:txBody>
      <dsp:txXfrm>
        <a:off x="689658" y="37750"/>
        <a:ext cx="16523" cy="7837"/>
      </dsp:txXfrm>
    </dsp:sp>
    <dsp:sp modelId="{8528D56A-F886-4E95-8A92-4E4FCA956905}">
      <dsp:nvSpPr>
        <dsp:cNvPr id="0" name=""/>
        <dsp:cNvSpPr/>
      </dsp:nvSpPr>
      <dsp:spPr>
        <a:xfrm>
          <a:off x="664994" y="37326"/>
          <a:ext cx="17371" cy="8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dirty="0"/>
        </a:p>
      </dsp:txBody>
      <dsp:txXfrm>
        <a:off x="665418" y="37750"/>
        <a:ext cx="16523" cy="7837"/>
      </dsp:txXfrm>
    </dsp:sp>
    <dsp:sp modelId="{EDB324C3-CE57-4DB8-9D22-18D8F42DAF20}">
      <dsp:nvSpPr>
        <dsp:cNvPr id="0" name=""/>
        <dsp:cNvSpPr/>
      </dsp:nvSpPr>
      <dsp:spPr>
        <a:xfrm>
          <a:off x="657504" y="14272"/>
          <a:ext cx="17371" cy="8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dirty="0"/>
        </a:p>
      </dsp:txBody>
      <dsp:txXfrm>
        <a:off x="657928" y="14696"/>
        <a:ext cx="16523" cy="7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ABDE4-C159-4F02-A553-BB49F03B3DA2}">
      <dsp:nvSpPr>
        <dsp:cNvPr id="0" name=""/>
        <dsp:cNvSpPr/>
      </dsp:nvSpPr>
      <dsp:spPr>
        <a:xfrm rot="21000000">
          <a:off x="3633" y="9874"/>
          <a:ext cx="1659276" cy="187019"/>
        </a:xfrm>
        <a:prstGeom prst="roundRect">
          <a:avLst/>
        </a:prstGeom>
        <a:solidFill>
          <a:srgbClr val="0068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/>
            <a:t>ФІНАНСОВІ ПОКАЗНИКИ:</a:t>
          </a:r>
          <a:endParaRPr lang="uk-UA" sz="1000" kern="1200" dirty="0"/>
        </a:p>
      </dsp:txBody>
      <dsp:txXfrm>
        <a:off x="12763" y="19004"/>
        <a:ext cx="1641016" cy="168759"/>
      </dsp:txXfrm>
    </dsp:sp>
    <dsp:sp modelId="{6C0AF9C7-70FB-4A25-B68E-608938AD4A46}">
      <dsp:nvSpPr>
        <dsp:cNvPr id="0" name=""/>
        <dsp:cNvSpPr/>
      </dsp:nvSpPr>
      <dsp:spPr>
        <a:xfrm rot="20940000">
          <a:off x="0" y="156077"/>
          <a:ext cx="3910693" cy="1377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65" tIns="12700" rIns="71120" bIns="1270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Рівень </a:t>
          </a:r>
          <a:r>
            <a:rPr lang="uk-UA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дотаційності</a:t>
          </a: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Капітальні видатки  на 1 особу (без трансфертів з ДБ та коштів </a:t>
          </a:r>
          <a:r>
            <a:rPr lang="uk-UA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Укргідроенерго</a:t>
          </a: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Обсяг надходжень від сплати ПДФО на 1 особу;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Доходи ЗФ  на 1 особу;</a:t>
          </a:r>
          <a:endParaRPr lang="uk-UA" sz="1000" kern="12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вага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місцевих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податків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зборів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у доходах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загального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фонду бюджету (%)</a:t>
          </a:r>
          <a:endParaRPr lang="uk-UA" sz="1000" kern="12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 вага ЗП у видатках ЗФ;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Темпи зростання (зменшення) доходів ЗФ;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Видатки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ЗФ  на 1 особу;</a:t>
          </a:r>
          <a:endParaRPr lang="uk-UA" sz="1000" kern="12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 вага видатків на утримання апарату управління у власних доходах ЗФ;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Питома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вага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видатків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підтримку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ЗСУ і сил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безпеки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і оборони та моб-х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зах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у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власних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дох. </a:t>
          </a:r>
          <a:r>
            <a:rPr lang="ru-RU" sz="1000" kern="1200" dirty="0" err="1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</a:t>
          </a:r>
          <a:r>
            <a:rPr lang="ru-RU" sz="1000" kern="1200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фонду бюджету %</a:t>
          </a:r>
          <a:endParaRPr lang="uk-UA" sz="1000" kern="1200" dirty="0">
            <a:solidFill>
              <a:srgbClr val="00682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6077"/>
        <a:ext cx="3910693" cy="1377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27959A-2CF8-47A9-9610-BAD1CFF8F0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4D631-5C57-4552-83F9-71239CEF0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150C6E-5D60-4024-84B1-A4E5C325BF78}" type="datetimeFigureOut">
              <a:rPr lang="en-US"/>
              <a:pPr>
                <a:defRPr/>
              </a:pPr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B44E7-3EBD-40D0-894B-E77CFE7CF1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5E9C9-F214-4BBB-982F-05B2E2F039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5D0CC6-81BF-439B-903F-03DE1871EDDC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ED9FF8-5692-4A73-96AA-1015097B64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A70A3-A3B1-48BB-882A-74CC1CECC8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8EE531-63AE-4CC4-BC33-A8B40CFDF134}" type="datetimeFigureOut">
              <a:rPr lang="en-US"/>
              <a:pPr>
                <a:defRPr/>
              </a:pPr>
              <a:t>5/20/2026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F2BADE-CBD0-4743-AB80-1871E5809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253F44-30FB-416C-AFB4-B27998DE7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053F8-0646-4192-9CAF-F27E5709AC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FD379-719D-41E5-A169-07B8091BC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1DC44C-95E7-4D31-8945-405745F2F734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D1055112-5074-4994-BE4A-12235022A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E0377325-291B-4D9A-A4F1-3768E9FC6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>
            <a:extLst>
              <a:ext uri="{FF2B5EF4-FFF2-40B4-BE49-F238E27FC236}">
                <a16:creationId xmlns:a16="http://schemas.microsoft.com/office/drawing/2014/main" id="{291FC0FC-DF8C-4005-8EB9-7F8DF919F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Notes Placeholder 2">
            <a:extLst>
              <a:ext uri="{FF2B5EF4-FFF2-40B4-BE49-F238E27FC236}">
                <a16:creationId xmlns:a16="http://schemas.microsoft.com/office/drawing/2014/main" id="{930FBD44-0A1A-4246-BF63-BF54001ED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Образ слайда 1">
            <a:extLst>
              <a:ext uri="{FF2B5EF4-FFF2-40B4-BE49-F238E27FC236}">
                <a16:creationId xmlns:a16="http://schemas.microsoft.com/office/drawing/2014/main" id="{A6574006-FD64-450A-8411-FB8421886C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Заметки 2">
            <a:extLst>
              <a:ext uri="{FF2B5EF4-FFF2-40B4-BE49-F238E27FC236}">
                <a16:creationId xmlns:a16="http://schemas.microsoft.com/office/drawing/2014/main" id="{773DE65A-F05B-4ED7-A7DC-A78820D06E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279556" name="Номер слайда 3">
            <a:extLst>
              <a:ext uri="{FF2B5EF4-FFF2-40B4-BE49-F238E27FC236}">
                <a16:creationId xmlns:a16="http://schemas.microsoft.com/office/drawing/2014/main" id="{46167333-A2D9-4AEE-9719-7B338110F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9pPr>
          </a:lstStyle>
          <a:p>
            <a:fld id="{D5F64E86-127A-447C-8D46-74D86BDB39F1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Образ слайда 1">
            <a:extLst>
              <a:ext uri="{FF2B5EF4-FFF2-40B4-BE49-F238E27FC236}">
                <a16:creationId xmlns:a16="http://schemas.microsoft.com/office/drawing/2014/main" id="{0AC10738-04CA-4E80-BE2D-A6B1132B4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Заметки 2">
            <a:extLst>
              <a:ext uri="{FF2B5EF4-FFF2-40B4-BE49-F238E27FC236}">
                <a16:creationId xmlns:a16="http://schemas.microsoft.com/office/drawing/2014/main" id="{F9313556-F2D5-4FB7-B2FC-E0A022F118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285700" name="Номер слайда 3">
            <a:extLst>
              <a:ext uri="{FF2B5EF4-FFF2-40B4-BE49-F238E27FC236}">
                <a16:creationId xmlns:a16="http://schemas.microsoft.com/office/drawing/2014/main" id="{6A076FB2-D90E-49DC-8A29-3357C085F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9pPr>
          </a:lstStyle>
          <a:p>
            <a:fld id="{951F5447-B681-4F6C-B836-75145822A964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>
            <a:extLst>
              <a:ext uri="{FF2B5EF4-FFF2-40B4-BE49-F238E27FC236}">
                <a16:creationId xmlns:a16="http://schemas.microsoft.com/office/drawing/2014/main" id="{F8B3AEE7-80DE-4D0D-B2CC-A9A462AC00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>
            <a:extLst>
              <a:ext uri="{FF2B5EF4-FFF2-40B4-BE49-F238E27FC236}">
                <a16:creationId xmlns:a16="http://schemas.microsoft.com/office/drawing/2014/main" id="{DD4E39F0-3229-4626-9D09-12896E2EE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Google Shape;187;g324ce0323ac_0_813:notes">
            <a:extLst>
              <a:ext uri="{FF2B5EF4-FFF2-40B4-BE49-F238E27FC236}">
                <a16:creationId xmlns:a16="http://schemas.microsoft.com/office/drawing/2014/main" id="{265BBDCB-3091-4717-802B-213672B566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altLang="uk-UA"/>
          </a:p>
        </p:txBody>
      </p:sp>
      <p:sp>
        <p:nvSpPr>
          <p:cNvPr id="295939" name="Google Shape;188;g324ce0323ac_0_813:notes">
            <a:extLst>
              <a:ext uri="{FF2B5EF4-FFF2-40B4-BE49-F238E27FC236}">
                <a16:creationId xmlns:a16="http://schemas.microsoft.com/office/drawing/2014/main" id="{3B1DE9F8-1C87-467D-93D4-4DEA8E58374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Місце для зображення 1">
            <a:extLst>
              <a:ext uri="{FF2B5EF4-FFF2-40B4-BE49-F238E27FC236}">
                <a16:creationId xmlns:a16="http://schemas.microsoft.com/office/drawing/2014/main" id="{0FC2560D-C12A-4BE7-94C5-DDD6AB0B66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Місце для нотаток 2">
            <a:extLst>
              <a:ext uri="{FF2B5EF4-FFF2-40B4-BE49-F238E27FC236}">
                <a16:creationId xmlns:a16="http://schemas.microsoft.com/office/drawing/2014/main" id="{ED010DFE-1CA6-4F31-AFBF-9256F11C9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299012" name="Місце для номера слайда 3">
            <a:extLst>
              <a:ext uri="{FF2B5EF4-FFF2-40B4-BE49-F238E27FC236}">
                <a16:creationId xmlns:a16="http://schemas.microsoft.com/office/drawing/2014/main" id="{AE3A2253-6FC3-41F5-BC00-079D54C04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9pPr>
          </a:lstStyle>
          <a:p>
            <a:fld id="{F80E4C53-5F9E-4DC6-80D9-854C612713FE}" type="slidenum">
              <a:rPr lang="uk-UA" altLang="uk-UA">
                <a:latin typeface="Calibri" panose="020F0502020204030204" pitchFamily="34" charset="0"/>
              </a:rPr>
              <a:pPr/>
              <a:t>24</a:t>
            </a:fld>
            <a:endParaRPr lang="uk-UA" altLang="uk-U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0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1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78692"/>
            <a:ext cx="4873752" cy="1661993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4490757"/>
            <a:ext cx="5143501" cy="990600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4137704"/>
            <a:ext cx="1371600" cy="53297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9" y="1597679"/>
            <a:ext cx="4873625" cy="381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297384" y="4947381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dirty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296400" y="4122612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dirty="0"/>
              <a:t>Клацніть піктограму, щоб додати зображення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928108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B6B2CC0-1D46-4020-BBA0-EFE891148363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E286610-55D7-43EB-9957-71C073DBB3E8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704A8-C374-4241-93D2-02AD10CB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549646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FF22A2C-D047-49F1-8835-0046C9CD2AAC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55525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A86B9B91-74B5-47DE-BAD6-155DA9BFF410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EFD606-1770-4CDB-A09F-A213E553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5D30AFE6-5F19-4B14-8ADC-9D4F9A5E058F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9509D-0808-4D8B-9287-429536DA05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0D329E53-D4DF-4230-B40C-12D4C612FF24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36E76-F983-488C-95D0-7EABE2184B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074444175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E5E64867-E620-4D31-BE8F-52AF16E5588B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C0556-B2B6-411F-A162-7CC425DBC2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E6BD04FB-F5B5-43B5-8317-D54AFA2A3FC9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3DDB6-E4D7-4081-B77B-00E1217BD5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79B98C5F-4EBB-4ED4-8F72-9F7A601F59DF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1D204-DACF-4B43-83C2-57A37DEED6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988AD6FB-FB65-4DF9-ADCB-B48DE65E8547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3A672-D2FA-4230-934E-CB9A56285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274534912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A72811B5-F432-4CA6-AA01-D2E2484C2F62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33586-48D6-41A2-BF5A-B217656F98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884552D9-530D-4100-BC9C-38590BD66AE3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10440-332A-4A03-A1CB-8BBCE33CCA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A98723B7-08B2-420C-98CA-8F7A8344185D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8D1A4-DFC8-4AEB-8C39-7B24EC5D19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D0398C82-9744-4635-810E-3D266FB5DEF8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FA100-2E63-4B37-A0BB-836059617D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437F5E29-FB9A-4734-A19E-9D63F70782A9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A497BAE7-D5F7-4BEB-BF85-55736611CF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6827206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4756ECA5-A791-4B80-A3E7-7211166DD18F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74D2CB-65DB-43FF-8728-03B2931E3E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5D56907F-0F97-4837-B9EF-E4203AEC5864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AD2F9D-0E1D-4230-9013-824BF8FCF5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158B2799-ADA3-4E34-AD48-CC1DEA8292EF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E8086C-7116-44B2-A6AD-17632B5D7A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AAA0D574-89F1-49FF-B137-F65F5E62D098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CC5741-A714-49F5-8C7E-3E119927CD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2F0562EC-0123-44D9-97FE-C5119292222F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1247B568-18A0-4402-817B-0D28FBA6A5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6F926D09-BAA9-4E42-A518-9DD1B6298CAD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F663BA20-3826-4877-A172-2B3EF35A8D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6226429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CCCB225-BB61-499B-AB4B-92EBEE74EC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EC897CDC-3ECE-4B49-802A-F472A2103097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E2D16C-4C87-40F1-BF95-A02A8F69D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EAC5BCD2-34CF-4C8A-898E-FAB9C0723F87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3EFBFF4-8A8E-4136-8CED-1CAA2194CB91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833418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251C366-5A6D-496F-9BD9-1588189E8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A03B8C87-347B-40C3-A441-BA842FC0FA19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89A6F-3588-4954-84E7-5F5A3520A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DE7E970F-B114-4A06-B1F6-8DE8767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DEA6D9-194E-4D4E-9DEB-53F21E733DAD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63D146-7307-4C63-87F5-5C93BC74746C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81879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1D86FB6C-B416-4A0B-959F-0BC6AC5020A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B5116E8C-9177-4D32-863D-D91D0E3A6712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30B7D5D1-1ABF-459E-BDC3-4B327FF8BC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39865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3ED5EDFB-1B05-4E7D-9A87-28E35FA97F3F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F2845-F907-4BBD-903D-F09110D13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241CEF7-F9E3-4FAE-9A4C-40FAF9683BF9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730443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6B82DF1-B3B1-4F4B-B936-25F09174992F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7D255324-6A40-4B08-9792-026099138511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0103C-8B92-440D-A50B-8D7680D50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99776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252"/>
      </p:ext>
    </p:extLst>
  </p:cSld>
  <p:clrMapOvr>
    <a:masterClrMapping/>
  </p:clrMapOvr>
  <p:transition spd="med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9695A680-B87C-4ABD-863F-22B8A11E3199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04A9B4FE-EEF5-4361-BB94-9CA9785F8B32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4641342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6904A751-91E7-4280-9BB4-FAF57BC181DF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993BA4AF-8918-44E5-8F92-7D0781592F38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4FCA1393-991F-4575-B70B-CA47312E1393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9274534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1FF7FF64-4F63-415F-BE7D-B764DF97AF16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54B13-90E9-4CFC-9933-DEE2F10CED41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191B42-EA17-45D0-BB09-ED8901B2E28B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9D48E6-FD45-4E69-AFB7-55D7A3EC0CBE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44633255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C559E20C-038C-4FA4-A43E-151F377056F3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6E718F20-661D-4A4F-8F5C-7B3C6DFD5168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3013CF0B-F449-43EC-A167-6D8FA8041E5F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C351425F-288B-4484-9ABC-464A59988BF2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1A17D854-999B-4924-87D3-292F9F0FDE17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350403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52A9C282-9CE4-4AFF-A7EF-8DF870834C19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42FB7252-3326-4B88-9636-32A30590F2C5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A3906B71-DF10-488E-BBC2-F6BAC0409336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F81F2B-C895-4812-B0E6-DDB8C16724C7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B12309-C69D-44D3-AF27-8134B86CAEB3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9F8EC1F-9906-4432-9DF3-0139459855F4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757180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C7FB5D88-1593-4D9F-8C93-E38114B72AB7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C493C546-5743-47E5-A5FC-9822D37750F0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23B678DE-F075-4DE9-8807-B95D72A36739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C361AB5B-BD91-422A-85AE-DCA4BA65FC02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0D6AE627-B5F3-4E34-A291-F22F292E4A9B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3993DF6F-885A-4338-8FC1-25CBBAE29CAC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CCEDD504-96D0-4DA1-828B-1AF402775E1F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F41DFD2E-D196-44CE-88D1-4D7EDC032CE5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2920944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A52E29BA-5F72-423D-BC1D-4BF0FB04E5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FB0F76-EDCA-4790-9DFC-970752AE01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56D08DD-B7E8-4387-B50B-A8A58188D3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D5F1450F-A96D-46DC-8B9C-F6FD4508826B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871755A3-9A97-4C58-BB23-D1057CD3DE9A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510036545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CB4DD22-F39D-421C-B138-C040D726BDC6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12462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32F34D3-8541-4549-B716-2BDB181A1B88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59335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26875EB8-85D7-4E2F-BDFF-8817926362ED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FB26F-51E0-436B-999B-BF31A9BC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989F3913-03C4-4DAB-AF07-81DE04239570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34283-3391-4374-95D2-B7A53B2310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C31AB75A-F543-4FE6-8DED-B2CB77388E8B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9F34B3-9FE1-4CA0-8261-89F60129F4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581685388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 dirty="0"/>
              <a:t>Клацніть піктограму, щоб додати рисунок </a:t>
            </a:r>
            <a:r>
              <a:rPr lang="uk-UA" noProof="0" dirty="0" err="1"/>
              <a:t>SmartArt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129653"/>
      </p:ext>
    </p:extLst>
  </p:cSld>
  <p:clrMapOvr>
    <a:masterClrMapping/>
  </p:clrMapOvr>
  <p:transition spd="med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8A21C954-C748-42DC-AAC1-791EE93FDB88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7D09F-4D12-468E-BD62-07C7ED70A9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4C1D2ADA-77A4-4FF9-9E0A-7B3167258DA9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589CE-3CF5-4F22-A9D9-795A1A979E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EA17360D-AA01-48C6-930C-833518A68795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D0E530-779A-4262-9BE2-0AA4C46AC4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48882A5B-51F6-42BD-9371-82ED142F5AEE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C0873-0C47-43E4-BA09-A720DCC053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914976441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7273FF4F-C361-40CA-89A9-F1CAE15F3FFB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B9E7DB-A5CE-4CBA-8E94-DD90065AC7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470AD0B5-65E0-480E-8DCE-82C6E10298B8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EE0A2-DE40-4004-991A-A8F4132C7D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1E27B42A-9E4A-4746-8335-A4CAAFAEB18D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2B0AE-50F8-4F76-8731-9502C3E01C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E50B199B-6F8F-45AB-9275-124F2B9E8C30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5A915-27A4-4F82-B5F0-0F0E0F6C04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0D86AA28-6680-4749-A7C0-117B6F7D9507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C6EBED3-B265-4C4C-A787-DAB35B0188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968496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5803B8A5-1EAA-45EE-BA1E-AA58A18888E8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F054F-3735-475F-956C-236F051AF5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4D80C94F-15C5-4AB4-B037-2AF294BD80FE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1BCB20-45B7-4A16-BC1C-B469CC5B5E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8A186BFF-A0E6-457D-98D9-917B1078B39D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15EF3-7095-49D8-8305-93D0740BF2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1212B1EF-2ED8-468C-9CE0-0DDAE337AF2F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8D1E2-4C9B-41D7-B727-078030A253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69EBB536-2D2A-4F33-B063-36501B911760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869C8090-6B17-4B1E-826B-649CA0CE3E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50FBE44C-47A8-40FA-B5D6-8F199B43C419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E5B1523-17E1-4B90-AB22-D4DE479EC5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9920544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C9D6214-284D-4461-B2A6-23D47A53630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B9AFC09A-8736-4CAF-B362-00A84E9BD935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0B57C6-72C5-45E2-92BF-768F90F49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D7AA7049-9A74-452F-A16A-2AC42E6DE572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8A73EF-B1E9-4D2F-8410-01690C4AC312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706135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61C2002-46A8-4D08-8544-9983F1992CF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1EC23D39-0AEE-414E-ACF3-9C716DF10329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CF136F-C70A-44EB-AFA9-C3CA9F40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8F9C769E-377B-4F60-9B0B-3782BB7E6E5E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F44F6E-B153-472F-81F7-A2371ECF5E91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CAAF8A-5ADC-48A2-9F58-5D3FBA0CF80F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95325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2B5151CB-D88B-4937-B01D-71A9B7B7BDD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697EF799-73B1-4349-807B-9A775CD4F29C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6E23870A-9665-4114-868E-A5C23DF57F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67106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F1785D1C-31DC-4E97-961D-097715CF8612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7ECB6-5D7B-4E32-9959-C54B13A2A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F23B588A-4A92-4168-92AB-C841C340E54C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9200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2125050-0F9B-4CE2-8AD9-BCE1D5D9BBE8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22D45EC-1BB3-4AAA-B8B0-5D9B586F05D9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5763A-E2E9-4486-8DCC-2A54B4F82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98794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C41C1686-FF07-44AB-B9CD-955F6BD73434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190FC9D0-218F-4DE4-B42E-99CC6263CE87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6837403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D7559B9F-C6F0-4455-BE50-4B2F14683E9A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DFE9EAF3-0B6C-493C-BF61-D89525A0EFB4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5596AE8C-1AC7-4883-BBC8-85D1C8CCBE84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36228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1929"/>
      </p:ext>
    </p:extLst>
  </p:cSld>
  <p:clrMapOvr>
    <a:masterClrMapping/>
  </p:clrMapOvr>
  <p:transition spd="med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F5AF8D3F-DCBC-49AE-AC25-B7B3938064D5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704C57-1882-4C5E-A0DF-D250462C0451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A07E9A-B387-4488-9CCD-484AEE41A2C7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6E2C0-EABE-4667-9648-7756BE838CAD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2996554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FF5DBF25-BAD0-4A2D-925D-ACE4D581AE28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D72A6D9E-15F2-4629-B3E9-C2F89C88526F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47EB00CE-62A5-44E3-BBE4-3B1558E9655B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654255B1-1D34-4971-8DB0-5D85E8BBA7F8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D2117057-FD8E-45B1-A5CE-874D5B7C3F05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537039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2A49C45C-5AC6-4F82-A61B-8E269DC75366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6B2CE9C8-16DA-4ADC-A5DC-763B4049F46B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E0A86060-D12C-49A7-95BC-DF449AAF7C26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1491EE-61D8-43CA-BB12-1AEE13623BF1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E99826-AB21-42C5-BAE7-E8F21F6823DC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81792B-AE5D-4FE9-8C1B-B2897EF19DAF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350239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06E81A8C-B170-4BFC-B8B1-D650A9100E23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06E0354B-3340-461C-91EB-FB316F42970D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61589E03-1B8A-4E34-8815-944BF7CBFBAE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A00165C2-AF81-4045-AAAA-B32B37E7D7A3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EC26963B-448D-409B-B81E-A754F776385D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D22D53C1-EC43-4E7D-AE46-61AC465A4CF5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1AB0E280-A77E-432C-B193-EC5F725E2164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D3B14709-483F-4558-8D21-7DF7BB601CBD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4486976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1D0F8E53-206F-427C-BB78-4E55827AF8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4AA0C1-DB23-4117-BD78-6BED47B84F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EE95594-9CBB-4BB0-BF9C-9116A49D23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F4E620F-9CFE-4ABA-ABD1-FE49A4F17F6F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8CF45A06-CBB6-4B35-B37C-927593135F6F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65272814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85B330A-494F-4366-B6D7-1E9168B73EF9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1365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9F08EEB-F758-47B4-BFC7-B255494F0C01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5786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2A2CC85F-E3C9-4DB1-A57B-6CA31BD18B86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F3AFA-5C4F-4BF2-A369-A762469E2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D278D658-6639-407B-BBF0-6F8FABE80044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40A540-9668-411E-84BB-006CB1CA8D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83828EAE-A9F0-41BA-B147-59E9EE8F5C09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842FA6-C543-498F-90B6-65F1D148DF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166323613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A1345705-3FBC-4F54-B47D-C5BBD69D8B1C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28701-E652-440F-9933-B003FCDA32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44BA60F6-AAEE-4C14-AF41-08DC117A1CF2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8E071D-3709-4C08-80A8-56A38346AE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F4BD5C74-0107-463D-917E-8621719A8A68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5FFF9-851C-46D4-911E-B1795E62DD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DC5E7311-3B30-4352-AB68-B3E869DE4216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5C820-4368-406E-B906-B8EA7C1BF7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455086834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9BCD9F88-3A6E-4EDA-96A2-4F1B2936607A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8A219-609E-436B-86E4-7840286BF4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3EF1EADB-F8CD-4DDA-93F4-2EED635B2452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9F56-56C0-4FBD-A237-E8913D886B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97AA3D3B-EE82-4C63-B87C-52B43BE39534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F44E1-E166-4D94-95ED-1B78FC303E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AC50DEED-302A-420E-A665-938AA0C1B972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EADF88-042E-4487-A3FB-8EBF7483F5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FBDB18AE-F1D6-48EF-B7BC-343AE90279D0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D9BC302C-9DDA-4025-8B16-379D05C953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50450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SmartArt Placeholder 18"/>
          <p:cNvSpPr>
            <a:spLocks noGrp="1"/>
          </p:cNvSpPr>
          <p:nvPr>
            <p:ph type="dgm" sz="quarter" idx="13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5525571"/>
      </p:ext>
    </p:extLst>
  </p:cSld>
  <p:clrMapOvr>
    <a:masterClrMapping/>
  </p:clrMapOvr>
  <p:transition spd="med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29E3494B-8C41-4D43-8DD5-C7E6684DB86D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E2338-790C-4363-A7F8-050B9596C74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35223797-688E-4D56-871D-56B1379A51FD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20F91E-0761-4116-94BC-96A6CBAF24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759E4C82-8BEF-432B-A702-70BC29E6B38E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20A46-B9C1-461E-972F-8DAEAA9BB9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B7D7FBF1-A9C3-4683-A458-A263DD55F892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31C5D1-B223-4A42-8D21-695F0E7425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BF510E07-2C3C-49BA-8010-4F7F96C66E83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3A0B958A-DD1A-4B05-9345-36A9B7A83A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36EBD56B-357B-403A-A0C7-F253693472D7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9F338F82-0658-41E1-BF82-8098C06F7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1949356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7D85251-7E07-4C8A-A1AA-F9E6AADBF94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4597FF2B-FCA3-4525-8979-23E7A7015C5C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60225C-3063-471D-A3AD-509F1B355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2FB59C0C-D790-4F57-A8F5-119B468480FB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818282-0259-4BC6-93E1-89EB84820544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544450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6BB530C-5639-4D1C-8699-68D9A43DB6D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53572815-2623-4EE4-BA02-50CB289DF26F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EBEF9-AEE5-4F6A-BBEB-0F50403BC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9964C296-A391-494B-9DFE-861651B3CA70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84CC5B-39A9-43D9-ACC5-7F8195CE7663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EC40F1-746E-4C01-BCE4-13CF8E3230DB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70524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3C533BBC-9810-48A5-86C7-66795A47EE3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ED7F9DC8-6856-4B63-A138-FAA1C9E8E155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403B6690-604E-4A10-AF0B-7E083CFD86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79298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5E9A23C5-2703-4453-8405-6F5A7CDBAA21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16762-DF48-4D78-AAEE-2226ABEDA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FEB8240-64BA-4061-99E6-42CC0555E624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286616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76C01EB-7AE0-4CD4-9D78-D3B105E0DB43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E04258B-2431-4E1D-A44D-3245128A6FDC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08DC2-E3CF-498B-A7F0-C11549220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93860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0A0BF2B6-A81A-41E2-A4F1-751E841B7D88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681ED638-7178-4A50-9601-601440D7C4EB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9563857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EEDCCA18-9FFD-4098-AB1B-578AACCC75C1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184F1878-577B-464E-85A5-C01AA4668332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E6B316A7-D5EF-4A43-8E7F-1F647CCCBCA6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6949821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E6A68C3B-D1BD-4FC3-8F9F-E9D5F51AB193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8C8D98-7311-4D1D-97AC-9F53BD869EAC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3A0EB7-CD0A-424F-AE96-9B81A67D7718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F39169-A8B4-46C7-8BF1-90B9CED1A202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63283718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C2F9E5EB-FDC5-4E94-83D1-9A1EDB22FDA3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BC76AD55-DE33-4D53-979E-AA79CEEAD581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8984C9F5-986D-4325-A503-627A4FFBE036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7839FBC0-DEE2-4893-A3AB-5B89B8A7BA9D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0A8690DB-04FF-442B-8522-D657336A63F2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844903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8972" y="2431805"/>
            <a:ext cx="6654071" cy="199439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60772"/>
      </p:ext>
    </p:extLst>
  </p:cSld>
  <p:clrMapOvr>
    <a:masterClrMapping/>
  </p:clrMapOvr>
  <p:transition spd="med">
    <p:split orient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4CD64488-3FDB-4E69-B2F2-1738DA4B75F0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A8123193-5C76-409C-9A03-45C45BE2015F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85C29A65-47A6-49BC-BD79-AAD1319AD289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315227-65E5-4330-A19F-0C93ECFE78EF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C3A471-A11E-4CAF-AFE1-CCC2286B9551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2882FF-14F3-4AEA-9944-2825764997DC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5543096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FD0C3F46-E7D2-46AE-ACEF-621F3117AA0C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733793C8-7849-45A6-9138-DB781FFF99E9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2FE4D600-4CA1-4913-BBC0-482B085A24A7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65A95777-35E4-4593-AC25-DDCF8D34ACC3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1C07F969-A2BB-4361-A14F-30609E5C9BD8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8F4C1D95-B036-4248-91E5-C6DC7B56B66F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F5CDDFC1-A1AA-4D1E-AD60-9A9A3AD408FD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74F70929-1EA4-44A7-BDF6-4CB1C668BC5B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6328773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CA2464CD-2838-41FD-B6A0-B639137E34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C854E53-7F1A-4EBF-B5AF-E17A163058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EEAA748-B729-48E8-A9C3-A400DA5CC7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252B8CBF-33A0-453E-95BC-EFE2E5D2871F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F1440CAA-B819-4706-B338-7DAF7551B917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264927178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5DC9314-2BD3-4081-BF45-207EB5E74EFF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83282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B26BA58-143A-4347-B2C6-94DC9412C91D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1811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D81E7C-5ECE-4B19-A11A-498788C3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4A54-DF7A-47B0-A66F-882E2FA0F656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3785B-C044-4DFA-B8D7-54AA9895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0EB534-4D42-4CC6-8EAB-238069D93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086060-257D-49F9-B353-3575FB7B865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770254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3FA486-C756-4229-B38F-41AB96AB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FBF8-403E-4E9F-A4BA-0023A9711A5D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ACA8E8-94CA-4F3C-825E-777F9ED4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AFD677-5702-45CC-8E1C-FCCE2F57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22FF54-BA6C-4065-B880-03EDE2552C3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242360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49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EF5DA0-C85F-40A9-A92F-777A57FA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5A51-0532-4A64-A556-062611E42E49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083E3A-9CFA-4350-97C5-6FF93986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DBD0C-3FD8-4197-8943-78E88140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9E4D05-46CE-41D6-A509-E1EDB7ACDE6C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3531291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0E90B1-93D7-4434-BB25-DF672BB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55C14-974A-4AC4-A4A6-BBF88CCDA05D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F0C6D0-D372-45C8-8745-B9B4D311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455CC1-8DCE-41AD-9890-E9DEBF56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AFDD1F-23A8-4AC6-9271-06DCC38E27A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029404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EA8B70A-4095-48FB-93AB-F0B2F89F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058B-5E24-4F69-AF91-808412F42D0B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52FDA71-F11F-4289-8C2B-1B9A248F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ADFED9-2663-4CB5-B17A-CE6F7B2F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7C8D7-2ACF-4AB9-A75B-C0CDF2207BE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99301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2D582ECA-059E-40E1-B1F6-8FB505C90D99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0E24446F-862C-4516-80BB-606F8742A215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9395170"/>
      </p:ext>
    </p:extLst>
  </p:cSld>
  <p:clrMapOvr>
    <a:masterClrMapping/>
  </p:clrMapOvr>
  <p:transition spd="med">
    <p:split orient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ADFCB2D-F59F-42D3-9592-BAB810C5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220C4-34FD-4914-9BE4-2D6C3571AB73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6F13AB6-48E5-42A4-8CC7-87DB11E8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8D39C9C-F1F0-470D-A7CC-0A63D4D3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F3D22F-E6E1-48D7-8A23-A6DC1E59AFA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96612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9F39E43-4F64-45C5-B5C4-307B5F7B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681C-F08C-4F04-A237-030A3368C322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CB64269-50F5-400D-972D-0FBDC263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1C58A89-3BBC-4EFE-A70F-21DB27FE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02E443-DA83-4552-BF1D-13BB24C4894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968723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FDF9DC9-C8A3-4C93-9CD5-B9F3CF89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D305-C167-4A60-80E8-5DF4AB9ED629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AB8C61-5190-4DA7-AE69-EF183C57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6CAE98-3BF1-4BCE-8EAE-4C93FABA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60CD57-AF6A-4F58-898B-08377A26805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947972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F89BCD-DD61-4CED-90E4-5130343D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D133-4340-4AF6-A404-041450F8E638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5BA7AC-CA16-451A-8802-A6E179A7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7AA601-2CBE-4945-BF91-DF06FC10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B0A682-9DFF-4989-91AE-9F2E20FA330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133698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76B5F4-B350-4B67-BDC3-F05F05D6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83884-AA4D-4EE3-A82D-5FAA08639B21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EA7086-5847-4C5C-94D9-FDD68AB7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D805BD-213F-4A5B-9852-93ABB8F1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FA02B8-EED9-4912-B18D-B6E2357E071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434775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084D411-272C-401E-99AD-7C7BB943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2EFC5-626C-4B3A-B72D-56626CFAF9BF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735F27-4D24-4124-BAC0-1D867D29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DA2CE8-6D82-483A-868F-5838625F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31153-5F53-4BC8-81E1-75BFC82C000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667610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con 2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2652" y="61264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598008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609600" y="448056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157514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6669288" y="2142744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682529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2"/>
          </p:nvPr>
        </p:nvSpPr>
        <p:spPr>
          <a:xfrm>
            <a:off x="6665804" y="4498848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68252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1745" y="2123014"/>
            <a:ext cx="18288" cy="384048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51"/>
          </p:nvPr>
        </p:nvSpPr>
        <p:spPr>
          <a:xfrm rot="16200000" flipH="1">
            <a:off x="3218797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52"/>
          </p:nvPr>
        </p:nvSpPr>
        <p:spPr>
          <a:xfrm rot="16200000" flipH="1">
            <a:off x="8972159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8075241"/>
      </p:ext>
    </p:extLst>
  </p:cSld>
  <p:clrMapOvr>
    <a:masterClrMapping/>
  </p:clrMapOvr>
  <p:transition spd="med">
    <p:split orient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3028020"/>
      </p:ext>
    </p:extLst>
  </p:cSld>
  <p:clrMapOvr>
    <a:masterClrMapping/>
  </p:clrMapOvr>
  <p:transition spd="med">
    <p:split orient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0CA19-CE11-4860-8BDE-77F12A23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3C19B013-AEE1-448D-A45F-AA415B4B85C6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93A9A-E725-47E3-B65B-F072957B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E6A08-1EEC-43F0-913B-6187EBFC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5749B065-CDC6-43CF-A75C-728CC7A85DEC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468633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28D39-7381-4C9C-BB18-C1A5A9F0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422FC99E-8072-47FE-91DA-594785D62150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4111CA-4981-4447-B4EE-78DC2E86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14A640-29A5-47A9-AADE-BA06B438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8FA732F3-72D4-4D4A-87F3-537F2BE93FC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9296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545D7B90-2804-4320-870F-7769B1F6F5B7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CEE12DCE-EC62-41F7-9A40-2BEE90F7C1AE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678A64D2-AB6A-45F1-A0A4-895D5F95AE6C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2498357"/>
      </p:ext>
    </p:extLst>
  </p:cSld>
  <p:clrMapOvr>
    <a:masterClrMapping/>
  </p:clrMapOvr>
  <p:transition spd="med">
    <p:split orient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165E7-1FB1-4BF9-9AB5-04DD03C2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02C0C4B6-89FF-4A42-8B0F-B62ECDFE87A9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20702-4B74-4481-9329-ADD5F9D9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1A28D2-31D1-45BB-9AC7-36280A6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07777433-3B95-4928-9A85-948BCF6A777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228906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9B4469-0954-40C6-9B2C-1DBE3763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15B0BB59-6E00-4933-9D17-2061D3DDE751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FDE7F-33F5-4CAE-B1D1-723A643A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554530-A52F-40B5-BAF8-70ADEF14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5473328A-4F76-4251-9FE8-2E43CA28D91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484051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2C2256-54B8-494A-8B98-E70ABD01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4AB34C65-7C6F-46D7-91B7-D838370D3C7D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DDA8B9-349C-4961-9B52-A8ADC5F8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C2EB29-2A47-4BFB-BAB1-75041B15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43F91B9D-DD8E-416A-A95C-3989D236184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791757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53DC1D-3F64-418D-82D7-D89D3842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2D4CB53A-E9DB-4842-87A3-B37994DB3E72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FBA440-0C88-4E74-86F6-4C539B51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ED0B4A-F5C6-4BB5-B07C-262E4FD3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2979F136-C981-4B9C-8879-2E59AD3714C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826755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D98F1B-F46D-4C1E-9A40-7534FD55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09C5531B-D5FF-40FB-AF98-7CA6E50E5517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CCFCC-6BC7-498C-ACFB-C47CC116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7C9C04-A008-472D-8116-FD6198A7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3552E62F-C175-4F3F-A867-B1EB03939B04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173869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C8C2E8-1BDA-4135-8F92-AA0DD74A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1D6842D0-58FF-48BC-985A-B93505E7B66A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CDAF78-5142-474B-B689-E00FD57C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E288A6-E39F-41A5-9CA0-2965B460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1BEE11BB-D39F-45C6-8387-68C11A832F6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97022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B4404D-6A55-49B6-930F-34B430DA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8D813DCF-B99E-47F6-8989-DA53C997BC9E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6D1939-05D6-491B-8D45-3EA93388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A05E29-5F98-4351-92E6-3D7FE5BC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B68E1581-105A-4008-A914-D590764A984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727927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152C3-CE7A-4A46-BAE0-85D4E597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1A5483F1-2A1D-4FD7-8D2D-19254545B28B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C990A-8606-4C86-AC38-ABC02AEF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DCE86-A493-4170-B7D3-0BB5D906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9CA257CD-FAEE-43AC-8FA4-A3E34E66BB4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70489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3D21A-62F9-4E4B-B817-B8F430E2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64E1229D-DDC7-434A-B810-EEFB77C8352E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F395A-F290-4BDF-A82A-B29F4A70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7BCE27-FFBF-4E7F-A727-9EB56174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A3EF0C3D-3AF0-4680-8CB4-6E7400CE7FC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009828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con 2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2652" y="61264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598008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609600" y="448056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157514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6669288" y="2142744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682529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2"/>
          </p:nvPr>
        </p:nvSpPr>
        <p:spPr>
          <a:xfrm>
            <a:off x="6665804" y="4498848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68252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1745" y="2123014"/>
            <a:ext cx="18288" cy="384048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51"/>
          </p:nvPr>
        </p:nvSpPr>
        <p:spPr>
          <a:xfrm rot="16200000" flipH="1">
            <a:off x="3218797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52"/>
          </p:nvPr>
        </p:nvSpPr>
        <p:spPr>
          <a:xfrm rot="16200000" flipH="1">
            <a:off x="8972159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8017976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32DBDC3A-68B2-4132-9155-C3D4649C6E43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9F317-18AC-4AAC-94FE-354EE45B0C1B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D8AB39-FE81-4317-AB00-69BB74635E33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00E03B-9F3C-4326-9E54-4B8D2ADC24CC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540834137"/>
      </p:ext>
    </p:extLst>
  </p:cSld>
  <p:clrMapOvr>
    <a:masterClrMapping/>
  </p:clrMapOvr>
  <p:transition spd="med">
    <p:split orient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5532306"/>
      </p:ext>
    </p:extLst>
  </p:cSld>
  <p:clrMapOvr>
    <a:masterClrMapping/>
  </p:clrMapOvr>
  <p:transition spd="med">
    <p:split orient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78682"/>
            <a:ext cx="4873752" cy="1661993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4490757"/>
            <a:ext cx="5143501" cy="990600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4137704"/>
            <a:ext cx="1371600" cy="53297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9" y="1597679"/>
            <a:ext cx="4873625" cy="381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297384" y="4947381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296400" y="4122612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42358550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54DCA26E-2D0F-4F94-A512-14A6A4A669FE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C7A28-B7D9-4C15-B6EB-71717331F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A46CB43F-947F-4811-9D67-E4819394B361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1FDA2-CEB6-4F19-B4CF-7C4E35CD55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9B254DA9-987A-4D86-A049-B54C1F7FA388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9D2A3-E732-42C2-8237-BFB5698562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5640979"/>
      </p:ext>
    </p:extLst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DD4897C5-AEB2-481B-9C90-2E80151C2881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04698-B17D-41DA-8D78-1A5D595363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43D5E9BE-9C06-46C8-8671-8F89BBF752F1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10AA7E-AD9D-45C2-8CF5-6F76104F8B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4D742361-B8F7-48FB-9063-6477607CAFC5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09D73-F893-4580-9165-75EA4DCB7C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0A00DA50-1B26-48AA-B700-4D95E7CD0E62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0C49CE-18C2-48B5-8AB3-1D42AE1D5B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834520166"/>
      </p:ext>
    </p:extLst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7E2D426C-12B7-45D4-BF01-B41898A513B0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885CB8-1349-4D6C-A405-DD40E6944B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862E34FD-A0B5-4277-8691-08FB799CBE9E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895CC-AB35-47E5-9B51-D07F045EB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DAB51D33-3712-4887-84CA-23EFC0A6E4A9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73F5F-6CE2-455D-BC93-2381909CEB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020CF28D-B3C3-4197-A34C-5573AB17C24B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F91280-0904-42D0-893D-F7EAEF2248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4E5D6C17-DBF6-4E04-945F-8BA6D0858C93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BC9105B3-4422-4270-B9B3-FBF2F23DB1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429755"/>
      </p:ext>
    </p:extLst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BA6D808F-0D8F-4B76-9069-2801367FBE9B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024F6-F23F-4434-AAC9-341AF6609C4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8C775FAA-7F80-4C13-9532-6AC9856DEA47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2C6C5E-9069-4698-BB9E-6CD5499EF7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96AC6E4E-CDAD-4258-90D0-66CFE118ED62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C1CFC0-0BB2-4648-92A0-622191FB3B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43A891A7-FAE1-4548-983E-270D683404EE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B5D117-E5A9-4560-B10D-E7671128B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B8EF5BFE-9C4C-4313-96D2-1A020136D91C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F3F5F9C-D6EE-4F07-A7B4-458FB79BA6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CE4CD243-1CAD-40AE-B617-80628A53FA12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396BFC4F-82B7-480A-B6DD-3063087A2F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8375820"/>
      </p:ext>
    </p:extLst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D75683C-A8D5-4DF2-BB17-41AEECC6D7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C316E3BD-55FD-4A33-B80B-8AAA85217EBA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064BB6-40BF-47F8-846A-60E518B83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5A436A5D-DF41-4829-B988-AEBCF8135E75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3D74AD8-D1F3-4F43-9122-F0BCDFCE74BE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275685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3617499-EDFE-4DC0-AC7F-8AED1C9B277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C1A8637A-A06D-449E-A4C2-B3E2528D7F70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6B1BD0-DED6-461A-B450-9BC3FBD07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615413C0-BF47-4B9B-9B50-06CA0E48900C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BB54B1-D4D1-4F37-A580-F5B059065F6C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985814-D4CE-4462-851D-1EF023FFFD51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99198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2F752A3C-77B6-4C2B-A039-71E738843CB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86B7F6BA-DB98-4EFC-925E-D6188D98E9A4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1D754123-6E92-463A-BEE7-66CC143EAD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91051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2AD65DC5-D6AF-41CA-AD5B-1DB58A77305E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A9E82-36CC-4CE6-AF41-98D806B3D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A414DA15-7683-4D56-8F76-F8FE01FA3E70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8627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38538052-CE3C-4F65-B803-19D207C061F5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CADE6E41-E935-4BA5-9B2F-16B6067A5D4A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CA4C9370-37B0-4D07-96E8-907AA1B4D2D4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4C69B9CE-A208-43AB-BC24-25C697FB2248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908AC8FF-41A2-415F-9BA1-E6310B9B6CED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5875493"/>
      </p:ext>
    </p:extLst>
  </p:cSld>
  <p:clrMapOvr>
    <a:masterClrMapping/>
  </p:clrMapOvr>
  <p:transition spd="med">
    <p:split orient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C55DBC2B-5550-4BF7-A46B-7B15C997FE7C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87703A39-292D-45D5-8042-767663F46DC7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80AAF-98B3-41DE-8045-F24CD8CC0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539614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64269"/>
      </p:ext>
    </p:extLst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5949479"/>
      </p:ext>
    </p:extLst>
  </p:cSld>
  <p:clrMapOvr>
    <a:masterClrMapping/>
  </p:clrMapOvr>
  <p:transition spd="slow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73205"/>
      </p:ext>
    </p:extLst>
  </p:cSld>
  <p:clrMapOvr>
    <a:masterClrMapping/>
  </p:clrMapOvr>
  <p:transition spd="slow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SmartArt Placeholder 18"/>
          <p:cNvSpPr>
            <a:spLocks noGrp="1"/>
          </p:cNvSpPr>
          <p:nvPr>
            <p:ph type="dgm" sz="quarter" idx="13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7001580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8972" y="2764206"/>
            <a:ext cx="6654071" cy="132959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24685"/>
      </p:ext>
    </p:extLst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F3CFBEB1-515D-4024-9A22-FCF910C82A23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D2833D25-8DB8-4197-96CF-D2D0A0CC9102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5690276"/>
      </p:ext>
    </p:extLst>
  </p:cSld>
  <p:clrMapOvr>
    <a:masterClrMapping/>
  </p:clrMapOvr>
  <p:transition spd="slow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432A6C48-D6CB-405B-8904-820283350DCF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3AAEA190-11F8-44BD-8CCB-178F415DE09C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BACFC571-36FD-4DCC-8EF1-6CB1D337E08F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2666983"/>
      </p:ext>
    </p:extLst>
  </p:cSld>
  <p:clrMapOvr>
    <a:masterClrMapping/>
  </p:clrMapOvr>
  <p:transition spd="slow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5DA61AE7-C444-4AEF-9A48-A094F8B015B1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00EBBE-463D-44C8-9FE2-D895AFA446E4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88EAD8-D2FF-4EB2-9A18-32641D3FF527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18DD96-888D-453C-A453-953717DF5CF7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192306296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FD51A260-FA99-4AF0-B277-BF734D7E1BE7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CD4B39D4-2591-4C8B-8985-362D5062CBC9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C114BF13-AA25-4714-BFB3-FA99FB9303BE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7C0FA50A-8D02-4137-952F-CE2095AC20F9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41495145-D47A-4E59-B236-641ECA40E872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846554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2B1F3A69-B692-40E2-A3EA-E120A07587E4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F52D7-4B20-4EA4-8F83-EDFB2D9E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6CC53441-6D9A-4BC3-81AE-BFD15E565AA8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5DD15-AAC5-4DB4-8492-018B7DB6BA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18028DC6-4DF5-4D19-9542-0A6458E7581F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52F14-C88C-4736-9388-65E0E61512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808074542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55AC0D43-FBC6-42B9-AFDD-8F70BC6DA789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271F6112-F914-41AC-B205-8AB9EB3580DC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EBB232AC-6D8E-4F05-9DD9-44664FBF6C10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43789A-1057-4DF4-A21B-1DE512D50579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0D52C9-B094-4A67-ADE8-21F84A2F1624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5D0E8D-037E-4A62-BC40-C65134BA780C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059286"/>
      </p:ext>
    </p:extLst>
  </p:cSld>
  <p:clrMapOvr>
    <a:masterClrMapping/>
  </p:clrMapOvr>
  <p:transition spd="med">
    <p:split orient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BAEBB2C9-BAA3-476F-BE78-C6177BE2CBCD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F4C05765-37A6-4A8B-9666-BB713ACA10B9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620CC89B-AC9D-4A46-9EDB-5277E82918DD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1B1CAA-C6D2-47A9-B953-871366E0BBD9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94726E-9D03-416F-BE4C-B7C14C832F77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B40BE4-68E8-4197-B2B6-53B87CEF733C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8764576"/>
      </p:ext>
    </p:extLst>
  </p:cSld>
  <p:clrMapOvr>
    <a:masterClrMapping/>
  </p:clrMapOvr>
  <p:transition spd="slow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39B0C144-FBAE-472B-9D77-AA626013C678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E90197AA-890C-476F-81E0-653B17C9D7B7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2961780E-A4F2-4FB9-BEEB-AC3356E70ED9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DF0CF048-C62F-4CA7-A56B-6AB53B4FD186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A7574B9C-5D6D-49A9-9DB4-F73BC3CF6172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39CA497C-7E28-48C8-8BDE-47DEC5C6BBC8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44E35E27-1A83-4112-B8E0-43158A48F2FD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A721101D-048F-45BD-8350-E3F38FAB2EC6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1037483"/>
      </p:ext>
    </p:extLst>
  </p:cSld>
  <p:clrMapOvr>
    <a:masterClrMapping/>
  </p:clrMapOvr>
  <p:transition spd="slow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7963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5991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2570988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8637379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45752669"/>
      </p:ext>
    </p:extLst>
  </p:cSld>
  <p:clrMapOvr>
    <a:masterClrMapping/>
  </p:clrMapOvr>
  <p:transition spd="slow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8"/>
            <a:ext cx="10274911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799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787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57675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7379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5705459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960347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01569"/>
      </p:ext>
    </p:extLst>
  </p:cSld>
  <p:clrMapOvr>
    <a:masterClrMapping/>
  </p:clrMapOvr>
  <p:transition spd="slow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7391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183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32976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4836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262627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7170419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1" name="Picture Placeholder 12"/>
          <p:cNvSpPr>
            <a:spLocks noGrp="1" noChangeAspect="1"/>
          </p:cNvSpPr>
          <p:nvPr>
            <p:ph type="pic" sz="quarter" idx="31"/>
          </p:nvPr>
        </p:nvSpPr>
        <p:spPr>
          <a:xfrm>
            <a:off x="10078212" y="2133599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9848539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con 2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2652" y="61264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598008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609600" y="448056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157514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6669288" y="2142744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682529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2"/>
          </p:nvPr>
        </p:nvSpPr>
        <p:spPr>
          <a:xfrm>
            <a:off x="6665804" y="4498848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68252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1745" y="2123014"/>
            <a:ext cx="18288" cy="384048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51"/>
          </p:nvPr>
        </p:nvSpPr>
        <p:spPr>
          <a:xfrm rot="16200000" flipH="1">
            <a:off x="3218797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52"/>
          </p:nvPr>
        </p:nvSpPr>
        <p:spPr>
          <a:xfrm rot="16200000" flipH="1">
            <a:off x="8972159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7748869"/>
      </p:ext>
    </p:extLst>
  </p:cSld>
  <p:clrMapOvr>
    <a:masterClrMapping/>
  </p:clrMapOvr>
  <p:transition spd="slow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63999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765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98320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3761647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7690413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62159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42532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44939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35307133"/>
      </p:ext>
    </p:extLst>
  </p:cSld>
  <p:clrMapOvr>
    <a:masterClrMapping/>
  </p:clrMapOvr>
  <p:transition spd="slow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5797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1424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616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12496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32593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52688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810144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810144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5730241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50335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4" name="Picture Placeholder 12"/>
          <p:cNvSpPr>
            <a:spLocks noGrp="1" noChangeAspect="1"/>
          </p:cNvSpPr>
          <p:nvPr>
            <p:ph type="pic" sz="quarter" idx="38"/>
          </p:nvPr>
        </p:nvSpPr>
        <p:spPr>
          <a:xfrm>
            <a:off x="9650335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3870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4244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4110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1885392"/>
      </p:ext>
    </p:extLst>
  </p:cSld>
  <p:clrMapOvr>
    <a:masterClrMapping/>
  </p:clrMapOvr>
  <p:transition spd="slow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8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3" y="609600"/>
            <a:ext cx="10297452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0460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2154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1653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18148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2548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2154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1653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30236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9412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9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416563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0" name="Picture Placeholder 12"/>
          <p:cNvSpPr>
            <a:spLocks noGrp="1" noChangeAspect="1"/>
          </p:cNvSpPr>
          <p:nvPr>
            <p:ph type="pic" sz="quarter" idx="41"/>
          </p:nvPr>
        </p:nvSpPr>
        <p:spPr>
          <a:xfrm>
            <a:off x="4280497" y="200484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1" name="Picture Placeholder 12"/>
          <p:cNvSpPr>
            <a:spLocks noGrp="1" noChangeAspect="1"/>
          </p:cNvSpPr>
          <p:nvPr>
            <p:ph type="pic" sz="quarter" idx="42"/>
          </p:nvPr>
        </p:nvSpPr>
        <p:spPr>
          <a:xfrm>
            <a:off x="428049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2" name="Picture Placeholder 12"/>
          <p:cNvSpPr>
            <a:spLocks noGrp="1" noChangeAspect="1"/>
          </p:cNvSpPr>
          <p:nvPr>
            <p:ph type="pic" sz="quarter" idx="43"/>
          </p:nvPr>
        </p:nvSpPr>
        <p:spPr>
          <a:xfrm>
            <a:off x="7175487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3" name="Picture Placeholder 12"/>
          <p:cNvSpPr>
            <a:spLocks noGrp="1" noChangeAspect="1"/>
          </p:cNvSpPr>
          <p:nvPr>
            <p:ph type="pic" sz="quarter" idx="44"/>
          </p:nvPr>
        </p:nvSpPr>
        <p:spPr>
          <a:xfrm>
            <a:off x="717548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4" name="Picture Placeholder 12"/>
          <p:cNvSpPr>
            <a:spLocks noGrp="1" noChangeAspect="1"/>
          </p:cNvSpPr>
          <p:nvPr>
            <p:ph type="pic" sz="quarter" idx="45"/>
          </p:nvPr>
        </p:nvSpPr>
        <p:spPr>
          <a:xfrm>
            <a:off x="10077100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5" name="Picture Placeholder 12"/>
          <p:cNvSpPr>
            <a:spLocks noGrp="1" noChangeAspect="1"/>
          </p:cNvSpPr>
          <p:nvPr>
            <p:ph type="pic" sz="quarter" idx="46"/>
          </p:nvPr>
        </p:nvSpPr>
        <p:spPr>
          <a:xfrm>
            <a:off x="10134251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4853310"/>
      </p:ext>
    </p:extLst>
  </p:cSld>
  <p:clrMapOvr>
    <a:masterClrMapping/>
  </p:clrMapOvr>
  <p:transition spd="slow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12648"/>
            <a:ext cx="48006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461193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FEDC9DE2-AEFE-463F-9DD4-B583013E978A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4CC64E09-3CFB-45C3-8EA4-2C06C60AB4C8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6752D98E-F7A6-49D9-85AD-7AE1CDD2CD92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CA926B3D-6B06-4900-98E2-1C959E290F18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43D5D8A2-5486-4848-B157-2EABE2B6D2F6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7C502A55-3818-4CF1-837F-C10179A0EDE6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ABA6BED5-5762-41AF-8733-ACE22A61BFF4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E3AEE560-B70F-49CE-BBD3-7FFC79FE32C2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9710946"/>
      </p:ext>
    </p:extLst>
  </p:cSld>
  <p:clrMapOvr>
    <a:masterClrMapping/>
  </p:clrMapOvr>
  <p:transition spd="med">
    <p:split orient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round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05206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1052060 w 6096000"/>
              <a:gd name="connsiteY3" fmla="*/ 6858000 h 6858000"/>
              <a:gd name="connsiteX4" fmla="*/ 1038574 w 6096000"/>
              <a:gd name="connsiteY4" fmla="*/ 6839036 h 6858000"/>
              <a:gd name="connsiteX5" fmla="*/ 4888 w 6096000"/>
              <a:gd name="connsiteY5" fmla="*/ 3742856 h 6858000"/>
              <a:gd name="connsiteX6" fmla="*/ 0 w 6096000"/>
              <a:gd name="connsiteY6" fmla="*/ 3549540 h 6858000"/>
              <a:gd name="connsiteX7" fmla="*/ 0 w 6096000"/>
              <a:gd name="connsiteY7" fmla="*/ 3308460 h 6858000"/>
              <a:gd name="connsiteX8" fmla="*/ 4888 w 6096000"/>
              <a:gd name="connsiteY8" fmla="*/ 3115144 h 6858000"/>
              <a:gd name="connsiteX9" fmla="*/ 1038574 w 6096000"/>
              <a:gd name="connsiteY9" fmla="*/ 189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105206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1052060" y="6858000"/>
                </a:lnTo>
                <a:lnTo>
                  <a:pt x="1038574" y="6839036"/>
                </a:lnTo>
                <a:cubicBezTo>
                  <a:pt x="435750" y="5946739"/>
                  <a:pt x="62852" y="4886343"/>
                  <a:pt x="4888" y="3742856"/>
                </a:cubicBezTo>
                <a:lnTo>
                  <a:pt x="0" y="3549540"/>
                </a:lnTo>
                <a:lnTo>
                  <a:pt x="0" y="3308460"/>
                </a:lnTo>
                <a:lnTo>
                  <a:pt x="4888" y="3115144"/>
                </a:lnTo>
                <a:cubicBezTo>
                  <a:pt x="62852" y="1971657"/>
                  <a:pt x="435750" y="911261"/>
                  <a:pt x="1038574" y="189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48006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8859"/>
      </p:ext>
    </p:extLst>
  </p:cSld>
  <p:clrMapOvr>
    <a:masterClrMapping/>
  </p:clrMapOvr>
  <p:transition spd="slow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03" y="3912165"/>
            <a:ext cx="5143500" cy="2336236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3912164"/>
            <a:ext cx="4784835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6101291"/>
      </p:ext>
    </p:extLst>
  </p:cSld>
  <p:clrMapOvr>
    <a:masterClrMapping/>
  </p:clrMapOvr>
  <p:transition spd="slow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4901184" cy="259689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Picture Placeholder 12"/>
          <p:cNvSpPr>
            <a:spLocks noGrp="1" noChangeAspect="1"/>
          </p:cNvSpPr>
          <p:nvPr>
            <p:ph type="pic" sz="quarter" idx="24"/>
          </p:nvPr>
        </p:nvSpPr>
        <p:spPr>
          <a:xfrm>
            <a:off x="6662825" y="1600199"/>
            <a:ext cx="4901184" cy="2596895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66283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792182458"/>
      </p:ext>
    </p:extLst>
  </p:cSld>
  <p:clrMapOvr>
    <a:masterClrMapping/>
  </p:clrMapOvr>
  <p:transition spd="slow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539599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8458303" y="1600200"/>
            <a:ext cx="312410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545241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4583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988312305"/>
      </p:ext>
    </p:extLst>
  </p:cSld>
  <p:clrMapOvr>
    <a:masterClrMapping/>
  </p:clrMapOvr>
  <p:transition spd="slow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7" y="609600"/>
            <a:ext cx="1027796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9332986" y="1600199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3517402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425194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517391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42518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933297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652011263"/>
      </p:ext>
    </p:extLst>
  </p:cSld>
  <p:clrMapOvr>
    <a:masterClrMapping/>
  </p:clrMapOvr>
  <p:transition spd="slow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44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910837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6338316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8299704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653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115309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4541520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5707380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8133591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9299451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16185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1694685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3626865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4372101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304281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7049517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8981697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42"/>
          </p:nvPr>
        </p:nvSpPr>
        <p:spPr>
          <a:xfrm>
            <a:off x="9726933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4059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796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4"/>
            <a:ext cx="4901184" cy="967978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34136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6341369" y="1985964"/>
            <a:ext cx="4901184" cy="967978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056477627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541644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4541520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130540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8130416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2822723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3"/>
            <a:ext cx="10277963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5991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2570988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8637379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6210826"/>
      </p:ext>
    </p:extLst>
  </p:cSld>
  <p:clrMapOvr>
    <a:masterClrMapping/>
  </p:clrMapOvr>
  <p:transition spd="med">
    <p:split orient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18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629691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3629567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90136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33"/>
          </p:nvPr>
        </p:nvSpPr>
        <p:spPr>
          <a:xfrm>
            <a:off x="8990012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6309835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6309711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011676864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85F94963-0A59-4B75-A3F5-D34C88B0A9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A82DAD-A5CB-42EE-A975-CC17ECEBA9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72E4E17-AEB7-43D5-A583-20C7DD9010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F25B7745-4071-44BE-9113-E956745A18FE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A942B971-5B86-47D4-9DCC-3CFE38A59EF1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294315079"/>
      </p:ext>
    </p:extLst>
  </p:cSld>
  <p:clrMapOvr>
    <a:masterClrMapping/>
  </p:clrMapOvr>
  <p:transition spd="slow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F7B7341-B55A-447A-80D1-49F2D47814D5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3818"/>
      </p:ext>
    </p:extLst>
  </p:cSld>
  <p:clrMapOvr>
    <a:masterClrMapping/>
  </p:clrMapOvr>
  <p:transition spd="slow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7C9522E-47F9-47D8-AF69-E09BF30FBA2A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46450"/>
      </p:ext>
    </p:extLst>
  </p:cSld>
  <p:clrMapOvr>
    <a:masterClrMapping/>
  </p:clrMapOvr>
  <p:transition spd="slow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D8CA3561-4EF8-432B-B25E-2850B963B272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ABE84-EF4A-414C-A1F0-FE9B9FB03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5AFC567E-F4F8-43D1-AFD8-55A75581E84A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09269-6FA3-416D-8E38-567EB6E3A3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94E33499-432E-45C9-AF72-994739EF34CC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0263A-BEDF-43D6-93FD-EAA55157D1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065258798"/>
      </p:ext>
    </p:extLst>
  </p:cSld>
  <p:clrMapOvr>
    <a:masterClrMapping/>
  </p:clrMapOvr>
  <p:transition spd="slow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1BE871BF-810B-403E-9980-5D5FB8B9630D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61918-229F-4DFE-9EBA-FB2B44D9D4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B5FA043A-4D46-402D-A2F6-282108C99C92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916F8-7802-4213-A938-491785F660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E0D54CD3-36C9-4D05-8A76-7873146DD819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FC22E-7989-4FCC-B99E-53C1F2A286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3DB32850-5285-46C3-BCCA-9CCBA06EEF42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AAFE5-E333-46B6-8A6D-D1DE068112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97985404"/>
      </p:ext>
    </p:extLst>
  </p:cSld>
  <p:clrMapOvr>
    <a:masterClrMapping/>
  </p:clrMapOvr>
  <p:transition spd="slow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CE3C7B04-61ED-4CD4-B5FC-1FD01F0AAF77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0D4E3-E621-4C49-8003-C53E0E3ED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2A8E055F-4933-4C65-B4ED-9FF2B4465FBD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BFFB0-D3F9-4F6E-A682-6AB559773D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0B9DA8BD-581C-4A3F-8613-38F911CE347D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F4F71-E688-4C17-A675-A9DFE43938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AE12754F-4E59-4D21-8AA1-68E4D5693F4C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920EED-016A-485A-A04F-D6D9711613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3E29701D-D1D5-4E5E-ABC6-59254E36E645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D26EB0F9-A0FB-4308-B84F-5A28F067B6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50681"/>
      </p:ext>
    </p:extLst>
  </p:cSld>
  <p:clrMapOvr>
    <a:masterClrMapping/>
  </p:clrMapOvr>
  <p:transition spd="slow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4A727BB1-13E1-4F4D-98A6-D9D6FE11786B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5F6C9-FDA5-4D43-A25B-4E19D7E2BA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C7114A01-DC97-4A38-9F9D-044178FDD3B6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E3999-2EE9-4AC2-8694-1B74F0F684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4C43D447-0DBF-4276-91BD-EB1528DF4924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BCDE3-6B10-42FA-8854-EC770DE179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E82D94CB-2F41-4EF4-A9B8-009F04817197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91DAE1-3A52-43EC-9D49-0456F88A4F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5E5E892F-CE54-4D26-B181-84FF71F4D367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96BFC02C-C347-40B7-A0B8-3866758274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0ABCE5CF-7872-4940-8D98-C98234AABC1E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33F5482-4115-4446-B65E-AD8F02F83C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34357297"/>
      </p:ext>
    </p:extLst>
  </p:cSld>
  <p:clrMapOvr>
    <a:masterClrMapping/>
  </p:clrMapOvr>
  <p:transition spd="slow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A683FCD-56DF-435C-8B3B-19EEAB832C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929EFBBB-B8C8-4B3E-9529-6A555C33DAA3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3BEE65-0721-4592-8B90-ADD13A7DA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CDB7E443-8D88-43C7-ADDE-2C288057F9A4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DD26DC6-C4D7-4408-9C69-21FF060B06D0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497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F0649D6-4B77-44FD-83E1-64B233918F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819D230D-0EB1-4B43-8CAB-8EF469CDD0EE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408D33-A57E-4C1B-AF23-CF5C28A9C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2ECDB969-540F-4A72-8679-3283DD546857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72F0D5-B932-4583-8ACE-DF1CE56CAD8F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A60B32-9BD3-46A3-9FEC-D04EABC7246C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826728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9"/>
            <a:ext cx="10274911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799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787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57675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7379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5705459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960347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0541989"/>
      </p:ext>
    </p:extLst>
  </p:cSld>
  <p:clrMapOvr>
    <a:masterClrMapping/>
  </p:clrMapOvr>
  <p:transition spd="med">
    <p:split orient="vert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4ED57E99-AE6C-41BF-B631-834D3C03C33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79954C13-A746-4DEB-A05F-309428280677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053DEE47-8C7D-40B4-96E7-E7753AFC20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94547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AF38CE17-D3E1-4618-AE1D-F43AA9AE4BC4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289C8-9D06-4E23-95B2-D4E31529B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4E9ADA89-565B-46DB-9E72-3C041C19764C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00502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19A74132-80F8-4920-AA35-8E6110CC6D50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5DAE89E-B022-4FC3-8129-D5FB11DD2A53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345D1-DA0F-45D2-B3F6-64D451CE8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709774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A575705A-808D-4330-B521-D557FAF7B771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504A78F6-89F6-490E-A0B5-A449FD56DE9C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155675"/>
      </p:ext>
    </p:extLst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9EBC6682-373A-4827-8B67-3B13597781AB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1BF4CD54-2ECD-42FE-8434-1806DBA4F2E7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D055D907-98AD-435F-9495-A2262800C657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4950173"/>
      </p:ext>
    </p:extLst>
  </p:cSld>
  <p:clrMapOvr>
    <a:masterClrMapping/>
  </p:clrMapOvr>
  <p:transition spd="slow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989415C4-3C30-4348-A987-3D4B856F87EA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6337A-A355-4AE3-A825-B1F7ECEF1342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8B8B8D-2281-48A3-B382-5A90536BD82C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F0447-BF1B-4CDD-81C7-E6604ABC0428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763796509"/>
      </p:ext>
    </p:extLst>
  </p:cSld>
  <p:clrMapOvr>
    <a:masterClrMapping/>
  </p:clrMapOvr>
  <p:transition spd="slow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EFAE1528-60DB-4717-84BC-B5ACFEDCE7E6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1AA3E0D4-3B36-48CB-BF5B-4CA77E624731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26A053C7-E0EB-4A12-BF09-CB0F031D040E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FA5F427A-028C-4630-A8B3-5CE43EAEFA93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AE9CD017-FD02-44B0-8B53-08B813767559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6875469"/>
      </p:ext>
    </p:extLst>
  </p:cSld>
  <p:clrMapOvr>
    <a:masterClrMapping/>
  </p:clrMapOvr>
  <p:transition spd="slow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1BB39164-ECF1-4C04-8DFF-C89BBAD3CA94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E3625AC2-AC0D-4183-B6D5-691EC6085CCF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E9DF7765-BFD9-4B20-BC41-F67D9D81E1E6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83596A-B309-43A0-A710-1675AE9021B7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C7B9AD-3778-4FFF-BC5C-1BC7C96D0D08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5906DB-9247-4CF4-9C31-A2C2C628F76E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4520954"/>
      </p:ext>
    </p:extLst>
  </p:cSld>
  <p:clrMapOvr>
    <a:masterClrMapping/>
  </p:clrMapOvr>
  <p:transition spd="slow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26256AFE-AB30-48ED-ADBC-85A0AB8FBA3E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15240A45-7D89-44FF-AACB-1D2556700462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82249658-35B9-44E7-8072-B597C679C534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3504D626-DFAC-44A3-A502-E31B556771AA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7A36DE46-83D2-4E94-B0A5-F4523B2D8BBE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152D36EB-4C7E-4306-85B0-7F2864C2FD18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F45C05B0-5356-468B-BFED-57473FFB1F48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E0EA3FED-FD72-4F04-AD11-1B66C82D6865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2296080"/>
      </p:ext>
    </p:extLst>
  </p:cSld>
  <p:clrMapOvr>
    <a:masterClrMapping/>
  </p:clrMapOvr>
  <p:transition spd="slow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B6A4F4FB-2222-4A2E-98DE-1807E54D9E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F18B6BE-4478-4C76-BF64-13612E27AC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5CCA4EE-509A-417A-8D3D-BAAA470F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28551949-9A83-4B47-AB42-00E8582EB799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665C9235-FB68-4D17-AB49-61A046E2A5B2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797456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7391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183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32976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4836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262627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7170419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1" name="Picture Placeholder 12"/>
          <p:cNvSpPr>
            <a:spLocks noGrp="1" noChangeAspect="1"/>
          </p:cNvSpPr>
          <p:nvPr>
            <p:ph type="pic" sz="quarter" idx="31"/>
          </p:nvPr>
        </p:nvSpPr>
        <p:spPr>
          <a:xfrm>
            <a:off x="10078212" y="2133599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5209151"/>
      </p:ext>
    </p:extLst>
  </p:cSld>
  <p:clrMapOvr>
    <a:masterClrMapping/>
  </p:clrMapOvr>
  <p:transition spd="med">
    <p:split orient="vert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5A99F9-47AD-449B-903A-DE61D602C67D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06559"/>
      </p:ext>
    </p:extLst>
  </p:cSld>
  <p:clrMapOvr>
    <a:masterClrMapping/>
  </p:clrMapOvr>
  <p:transition spd="slow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0208C8F-4E65-4258-B1E1-5A80B788E8B1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14575"/>
      </p:ext>
    </p:extLst>
  </p:cSld>
  <p:clrMapOvr>
    <a:masterClrMapping/>
  </p:clrMapOvr>
  <p:transition spd="slow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614CC2F2-F097-4591-ABF7-91724CDF0893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0CEB2-2FC5-43EF-9E06-CB5307A21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7FC03A70-A5E0-413C-8844-493A06AF32AE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7BCE3-8C60-40FE-A5B4-0A144EE9E7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C9814ACD-FBF8-4241-BEFE-8EAF0CFC8EAD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7B212-6C34-4360-9A65-A7F22CF246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45062475"/>
      </p:ext>
    </p:extLst>
  </p:cSld>
  <p:clrMapOvr>
    <a:masterClrMapping/>
  </p:clrMapOvr>
  <p:transition spd="slow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2D328E70-F724-405A-97EC-42FF7C2F06F2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3C636-B1F0-4B5E-B0F1-2E7939B554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BA0C407A-B839-4CDA-B588-072B6DE8ED0F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92EEE-97EE-4B7E-AB1F-6A902BACC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58EE3867-C44E-4358-84C6-13FB8CE41A07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AB938-1876-499D-96DB-B630AD1AD9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37C904E8-38B5-49FA-A428-E76B41D9C6E6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E9D580-6D42-4547-A699-E636F1D336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927300543"/>
      </p:ext>
    </p:extLst>
  </p:cSld>
  <p:clrMapOvr>
    <a:masterClrMapping/>
  </p:clrMapOvr>
  <p:transition spd="slow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36621061-02F0-4203-A695-0CB24265D87A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AD1D0-FAAD-431D-95A6-5AF0270620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36D9C4A0-AFEE-4C92-8B28-8B75A55DC6AB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4051B-C20C-4105-A62A-97AF5B1CA7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00D5FA6F-E1DA-40B2-A2D8-62E0046F0FA1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CCC17-BCB8-49D0-88DE-80B8B5C217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0233CAF9-B1BC-460D-A847-EC32218FE0B4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6368F-7510-4E69-95BC-CC8B794509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82AB8BC7-DC38-4E7B-B26A-3274C7EF1EFD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E969E28-2583-4685-A414-8ECEC7EE0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0638604"/>
      </p:ext>
    </p:extLst>
  </p:cSld>
  <p:clrMapOvr>
    <a:masterClrMapping/>
  </p:clrMapOvr>
  <p:transition spd="slow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924B302C-3BDA-40A0-9F33-80D6B1AC6023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0E5AB2-E6D7-4E12-AE3D-1418C8152D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2BEBE04E-57B5-444B-A332-07AC81A4FCD3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BDAAAA-5702-4B81-8503-019164ED7F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9FAEA257-ED80-4284-B62B-25489D835778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7C119C-2328-4DC3-A18C-2033EEDD8D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BEF75980-0AD5-4453-929B-C6A349B2D3D9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C19B61-5BE7-4C38-B14A-DF736A6046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952AAE54-B89E-4BE1-AAC5-E399E917AB8D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9AFA4FBC-76FA-4C99-9BB3-103E230942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B089462E-DD67-4EB1-BB7E-F91C90DA34BF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EB207902-52FD-4E23-912B-ED6575337C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5864248"/>
      </p:ext>
    </p:extLst>
  </p:cSld>
  <p:clrMapOvr>
    <a:masterClrMapping/>
  </p:clrMapOvr>
  <p:transition spd="slow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E1E173B-00B5-42B4-86A2-858CE4B3B2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F2F6AC5D-F9B9-4E54-83D0-26D566B692B6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EF79F1-0FE5-4393-A240-32D1706B9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BDD2D18D-5E59-4A51-AD5B-7A24D9859D1A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05D53-618B-4188-973D-0156DA42C5E9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899198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1E2319E-EE7B-490F-8DD2-37EAB2A2BC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42DA38EA-445A-4DAB-B774-3BB8C8DFC3CF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BEAFF4-53E0-4369-B4D1-A5511FA63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E29C858C-2DBE-48E9-B926-8A79F172A15A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86E4C3-4F12-4C36-9891-F9C1B17C8486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AC1BCE-DFED-4F33-A264-63CD01B479A0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11167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64628552-CECA-4DCB-946B-8F7E9249D55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4D2C54E3-49E6-41B0-9CAF-3454669B7141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C6500900-9F67-481A-A0A9-B3ED084D8F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059109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6AB701FE-2941-4C4B-B0CA-FF51D2EE09FE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90EC6-BC2C-45FB-99AE-24B5FFD99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950D7A-EBC7-4234-A351-A63B8FD11E24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62998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2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2652" y="61264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598008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609600" y="448056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157514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6669288" y="2142744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682529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2"/>
          </p:nvPr>
        </p:nvSpPr>
        <p:spPr>
          <a:xfrm>
            <a:off x="6665804" y="4498848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68252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1745" y="2123014"/>
            <a:ext cx="18288" cy="384048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51"/>
          </p:nvPr>
        </p:nvSpPr>
        <p:spPr>
          <a:xfrm rot="16200000" flipH="1">
            <a:off x="3218797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52"/>
          </p:nvPr>
        </p:nvSpPr>
        <p:spPr>
          <a:xfrm rot="16200000" flipH="1">
            <a:off x="8972159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3007863"/>
      </p:ext>
    </p:extLst>
  </p:cSld>
  <p:clrMapOvr>
    <a:masterClrMapping/>
  </p:clrMapOvr>
  <p:transition spd="med">
    <p:split orient="vert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F49CB887-F0BE-4F74-AF89-4ECD5FAF2369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475F9A8-27D3-4C93-A929-AE9EAE49C113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0C1EC-253C-44DA-A39C-36F0106F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21208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A71362BA-BB68-4C3A-B743-B83A541BB922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AEC6F135-ABC0-4F01-B63C-8B671693C913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4578439"/>
      </p:ext>
    </p:extLst>
  </p:cSld>
  <p:clrMapOvr>
    <a:masterClrMapping/>
  </p:clrMapOvr>
  <p:transition spd="slow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BF00D01A-F2E6-4581-84EC-AF6EF81422AA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3DC9423E-862C-4571-9362-F84B59F8C5AE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2609142B-B751-4334-BA1B-B83D5C4A7B32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7542807"/>
      </p:ext>
    </p:extLst>
  </p:cSld>
  <p:clrMapOvr>
    <a:masterClrMapping/>
  </p:clrMapOvr>
  <p:transition spd="slow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E108FF94-40E9-4DF3-9A71-8BECCD156CCF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490756-118F-4761-B2C3-B86B848C1A56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E1B79C-7283-4BEA-83BE-CA318826C011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E669F3-AD4B-4B46-88C6-589BA6BA33B6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008377570"/>
      </p:ext>
    </p:extLst>
  </p:cSld>
  <p:clrMapOvr>
    <a:masterClrMapping/>
  </p:clrMapOvr>
  <p:transition spd="slow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AE538535-BE39-405D-A0FE-6135A9FD9B4E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7E96681C-38A2-4223-8D6C-BDDF49C3D163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8879415B-282C-4D30-99F7-65BFD46D8829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B3C8F54A-D719-489A-98A7-A41F7DB5BFB9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02D1DB43-2036-4EF8-B201-408C02B918BB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23010"/>
      </p:ext>
    </p:extLst>
  </p:cSld>
  <p:clrMapOvr>
    <a:masterClrMapping/>
  </p:clrMapOvr>
  <p:transition spd="slow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C0BDB97D-C6D3-4E3F-ADB3-C14248BCD7EF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5A48461E-24CE-4945-9457-2136FE6A5E0B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C4DC89C5-E035-4B16-A67E-EFE45DDBC95E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46C676-A978-43C7-8025-C806994EBB42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FE68B6-5C3A-433E-8289-4732DCB1615A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2CAB80-2713-4878-BE8A-2B97A121ACD6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5030235"/>
      </p:ext>
    </p:extLst>
  </p:cSld>
  <p:clrMapOvr>
    <a:masterClrMapping/>
  </p:clrMapOvr>
  <p:transition spd="slow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4C407111-AFCE-40E3-B0BB-F8EC41E9A3EF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6006C739-084F-45E9-ACD5-E2F791B79344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F96BB62A-9B94-4897-8666-29E96C5E1C33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85BF2AB5-0CE0-4381-923D-4610FEDDB20D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1A32521D-669B-4C4F-9BF5-CFCC9B250B77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63D86F72-91D8-4947-BF35-A8AB0696E9F0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7453247A-E3F7-4189-86A1-DCE4BE09FE0F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5468574F-B6F0-4785-9E67-9724F94366B9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5884740"/>
      </p:ext>
    </p:extLst>
  </p:cSld>
  <p:clrMapOvr>
    <a:masterClrMapping/>
  </p:clrMapOvr>
  <p:transition spd="slow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07020B5D-4A3E-4F5F-B1C9-9344284D799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6806FDD-D1D4-4904-9B14-65C5FFA932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EEEEBA4-9CEC-43F7-9B91-9E9E996C9E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B6B60146-9E03-45C5-840F-732592F5D628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B59CF20-B37D-4A51-ACAC-264E2B3A8ABC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39175408"/>
      </p:ext>
    </p:extLst>
  </p:cSld>
  <p:clrMapOvr>
    <a:masterClrMapping/>
  </p:clrMapOvr>
  <p:transition spd="slow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46696-AF66-4D7E-B77D-96AAAF23A469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49860"/>
      </p:ext>
    </p:extLst>
  </p:cSld>
  <p:clrMapOvr>
    <a:masterClrMapping/>
  </p:clrMapOvr>
  <p:transition spd="slow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45F62-70D0-4B4B-AE05-85565DDF25D5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056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63999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765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98320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3761647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7690413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62159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42532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44939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31602888"/>
      </p:ext>
    </p:extLst>
  </p:cSld>
  <p:clrMapOvr>
    <a:masterClrMapping/>
  </p:clrMapOvr>
  <p:transition spd="med">
    <p:split orient="vert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26A32549-3704-4422-8E99-448E7EA85C78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97568-D6A1-45CF-AA5E-FC62D7CE3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64205F36-14BB-48B1-B8C3-85AF148316F3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94BC3-6CCF-41B5-9784-6C0E5E0D9C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32D4F9C3-495C-4FEB-A28F-3B4E03468EAD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45F0D-B598-4B8E-B687-02859A1C16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495902283"/>
      </p:ext>
    </p:extLst>
  </p:cSld>
  <p:clrMapOvr>
    <a:masterClrMapping/>
  </p:clrMapOvr>
  <p:transition spd="slow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C34CFDF6-C9F9-4C1D-9E08-9DFBD49BE81B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42830-29B5-4935-B62A-5245B644EC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269F1DCE-4628-4F90-AF57-F1A703270856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A0FEC-D13D-4411-B00F-7499FFDC33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D893036A-3C1E-43A9-AE89-3128FC256233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B771F-6256-40FC-B35A-7429E41943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93F110AD-8A5B-4D62-B7E7-2CD190302BCF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98004A-39B9-4CA1-964C-B83B860014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82851342"/>
      </p:ext>
    </p:extLst>
  </p:cSld>
  <p:clrMapOvr>
    <a:masterClrMapping/>
  </p:clrMapOvr>
  <p:transition spd="slow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C0B04A56-7EAF-4C26-A589-F95081738FC9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7D59E-22CA-4621-9A57-993385C575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005DBEE2-9D20-4111-9F23-4B9B873FCCE4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E229E-D0E6-4AE7-B3B9-5B618F30AB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26C42AC4-1A72-4DC6-A5D8-2E6BA42B98F3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8F4A3-5FD7-45E8-B47F-FA4EA4081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C7A61386-C91E-4238-A87F-6C17C53034BB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E76116-FAD0-40AB-B0E9-EE04052AC3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D146DFD8-D822-4EEE-A3B1-860FB087B2B5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97EF1CF4-C4E4-4059-BB41-43F62AAA16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7295829"/>
      </p:ext>
    </p:extLst>
  </p:cSld>
  <p:clrMapOvr>
    <a:masterClrMapping/>
  </p:clrMapOvr>
  <p:transition spd="slow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A06FC9EB-4114-4DD3-B944-660A31104756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2A8E5-3B6A-4A54-8883-87CFB6BBE2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D0B868C2-FD09-4C30-A21D-D194BAAFF237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43486-BC0E-470F-B10A-DDDCFA837F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0757CEB9-7470-44C8-BE5B-0F7FDB290411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D9768-1E1C-4DEF-A159-1DBBA9BEBA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72949267-7271-4BEE-AD0B-ED31B454650B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C6A0A7-72DA-40A9-B5E8-E53EA183D6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FB361583-344D-4A85-BE51-D4D2F784C0BA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BFD4E60A-26C5-47D7-AEED-BAFE2BF01F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E8C2DAC5-740C-45FF-A43E-FE7D8B60C8C2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75E78CCD-86E1-48EF-8B57-12C092CDCA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9911456"/>
      </p:ext>
    </p:extLst>
  </p:cSld>
  <p:clrMapOvr>
    <a:masterClrMapping/>
  </p:clrMapOvr>
  <p:transition spd="slow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BC308C4-CCE3-4F5D-B1BA-FE94C78BCF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324E3500-BC04-4617-AD99-5E3CACB07EB8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174D80-010E-477A-8B98-C5C409CF0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9D802DBB-0837-4736-8EC0-EC3A648377A5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A53364-93DB-44EF-B32C-C64D40CA9A0D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960659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9C0F963-5E7D-4150-B3DE-D02D98EF7F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3BDF95B8-CCD1-4054-9986-32A3B9EBD2C3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5BBD08-455E-44F3-83DB-DC2793C26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A48E4CC7-8269-405C-B289-1C72CCF38AAB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FE4EDDF-B1F3-4658-90E6-FE900C718566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03A22C-1736-4451-93A0-913425B26A10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8770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2B6EE626-0EE1-494E-824D-6F252D6FAA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840E4D97-7B18-4F77-91BA-0060F1AD832C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818ECF8E-A536-4C41-BDBC-092899EFE4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20445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7E9C32CF-506F-4FF6-979A-09CD66C1E877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39915-A390-4EB6-BAE5-4CD81703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BA22C0B5-E6C1-4F41-850F-7FF629D68CBD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840309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73F5FDB4-E499-440E-8F14-553E7524A173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CFC9066-8B76-4772-9813-7F67797D076A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CDEA-4598-4EC5-9F32-D6937AC5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97713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6275E309-7E80-4D80-8D99-47E7865770CC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2CCCCDE0-E80F-49F8-BC22-923B7D5EC3CA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5769483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5797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1424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616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12496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32593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52688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810144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810144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5730241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50335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4" name="Picture Placeholder 12"/>
          <p:cNvSpPr>
            <a:spLocks noGrp="1" noChangeAspect="1"/>
          </p:cNvSpPr>
          <p:nvPr>
            <p:ph type="pic" sz="quarter" idx="38"/>
          </p:nvPr>
        </p:nvSpPr>
        <p:spPr>
          <a:xfrm>
            <a:off x="9650335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3870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4244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4110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4189238"/>
      </p:ext>
    </p:extLst>
  </p:cSld>
  <p:clrMapOvr>
    <a:masterClrMapping/>
  </p:clrMapOvr>
  <p:transition spd="med">
    <p:split orient="vert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9C4BF50A-152C-41ED-8180-E2CD2A97EAB7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5AA49F95-B865-47B6-8384-C3F8DA82577D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F34E2A88-C651-4FD1-93F9-08E2341974CF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7287015"/>
      </p:ext>
    </p:extLst>
  </p:cSld>
  <p:clrMapOvr>
    <a:masterClrMapping/>
  </p:clrMapOvr>
  <p:transition spd="slow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F2B390DF-0CCD-4694-B709-5563FE915A5A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582C84-D9E7-484F-AAAF-A6F3764C7B2C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4EA02A-5222-416C-BFAB-E483E3D5D259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F88829-C53D-4AED-837A-B7537F4716F5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992770272"/>
      </p:ext>
    </p:extLst>
  </p:cSld>
  <p:clrMapOvr>
    <a:masterClrMapping/>
  </p:clrMapOvr>
  <p:transition spd="slow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FFAEB677-674B-4E43-9CBF-156A0F1E35E5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7BEFA6F2-211E-4948-82F7-258CDD608190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2E9EB542-E33A-4EF7-97C6-63BCA365A1B4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3AD78961-EA56-46EC-B6E1-1B51E731E6B2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1C656BC0-D9DD-4DCE-98A4-0B1666E5B4BC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4852969"/>
      </p:ext>
    </p:extLst>
  </p:cSld>
  <p:clrMapOvr>
    <a:masterClrMapping/>
  </p:clrMapOvr>
  <p:transition spd="slow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F8D4B884-7DA7-404C-A090-2E88C53640EB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14420F10-EE8E-415C-AFCC-11940516DC6E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FCFE409F-F3F4-4AB7-8C12-DA75C8D6B0C2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7C5AC7-EA70-4FFF-B727-1933C1FA803A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401143-8B52-40F9-A8BF-8F42BBEC4F9A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860AB4-DD37-49B4-863C-57283DBC7C1B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1987294"/>
      </p:ext>
    </p:extLst>
  </p:cSld>
  <p:clrMapOvr>
    <a:masterClrMapping/>
  </p:clrMapOvr>
  <p:transition spd="slow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423DCE81-F9DD-4D60-9891-C1A9576D4266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CABCE96C-7E29-472A-A2E2-B1914CF20690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03FC0EE4-E6A1-43B7-BA61-F476EFBFC044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28ECACF8-E103-4E27-9097-EA95CD96FF5B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4A916A59-465E-4C7F-882F-B953009290EC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F4B60342-57E0-425F-A441-A763C6719629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8D88ABDF-C1BE-4C42-AFFE-DDD45FB7C824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D7484560-9AA1-48A0-8291-8825689C5D25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042299"/>
      </p:ext>
    </p:extLst>
  </p:cSld>
  <p:clrMapOvr>
    <a:masterClrMapping/>
  </p:clrMapOvr>
  <p:transition spd="slow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9771A0E9-B12C-48AD-A92D-19A77EC994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9CB02D7-ADAE-42E2-95C4-B40C7D7E3C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3ECBD91-46B6-42F8-A15A-5A27A21BC6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0116D84C-C858-4D14-885C-BCA267849A5D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FBB987A6-F807-482F-817B-1FB1F8DBA58A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763617425"/>
      </p:ext>
    </p:extLst>
  </p:cSld>
  <p:clrMapOvr>
    <a:masterClrMapping/>
  </p:clrMapOvr>
  <p:transition spd="slow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C22B81E-9270-4096-8070-4862B48AC061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21732"/>
      </p:ext>
    </p:extLst>
  </p:cSld>
  <p:clrMapOvr>
    <a:masterClrMapping/>
  </p:clrMapOvr>
  <p:transition spd="slow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2E97477-7EFC-4C33-8BF5-D4B596961FD0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8223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8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3" y="609600"/>
            <a:ext cx="10297452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0460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2154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1653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18148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2548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2154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1653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30236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9412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9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416563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0" name="Picture Placeholder 12"/>
          <p:cNvSpPr>
            <a:spLocks noGrp="1" noChangeAspect="1"/>
          </p:cNvSpPr>
          <p:nvPr>
            <p:ph type="pic" sz="quarter" idx="41"/>
          </p:nvPr>
        </p:nvSpPr>
        <p:spPr>
          <a:xfrm>
            <a:off x="4280497" y="200484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1" name="Picture Placeholder 12"/>
          <p:cNvSpPr>
            <a:spLocks noGrp="1" noChangeAspect="1"/>
          </p:cNvSpPr>
          <p:nvPr>
            <p:ph type="pic" sz="quarter" idx="42"/>
          </p:nvPr>
        </p:nvSpPr>
        <p:spPr>
          <a:xfrm>
            <a:off x="428049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2" name="Picture Placeholder 12"/>
          <p:cNvSpPr>
            <a:spLocks noGrp="1" noChangeAspect="1"/>
          </p:cNvSpPr>
          <p:nvPr>
            <p:ph type="pic" sz="quarter" idx="43"/>
          </p:nvPr>
        </p:nvSpPr>
        <p:spPr>
          <a:xfrm>
            <a:off x="7175487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3" name="Picture Placeholder 12"/>
          <p:cNvSpPr>
            <a:spLocks noGrp="1" noChangeAspect="1"/>
          </p:cNvSpPr>
          <p:nvPr>
            <p:ph type="pic" sz="quarter" idx="44"/>
          </p:nvPr>
        </p:nvSpPr>
        <p:spPr>
          <a:xfrm>
            <a:off x="717548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4" name="Picture Placeholder 12"/>
          <p:cNvSpPr>
            <a:spLocks noGrp="1" noChangeAspect="1"/>
          </p:cNvSpPr>
          <p:nvPr>
            <p:ph type="pic" sz="quarter" idx="45"/>
          </p:nvPr>
        </p:nvSpPr>
        <p:spPr>
          <a:xfrm>
            <a:off x="10077100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5" name="Picture Placeholder 12"/>
          <p:cNvSpPr>
            <a:spLocks noGrp="1" noChangeAspect="1"/>
          </p:cNvSpPr>
          <p:nvPr>
            <p:ph type="pic" sz="quarter" idx="46"/>
          </p:nvPr>
        </p:nvSpPr>
        <p:spPr>
          <a:xfrm>
            <a:off x="10134251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43872466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69454"/>
            <a:ext cx="4800600" cy="1329595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240558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74B42973-640A-4795-9C92-2AE6A23F1964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72937-F34E-4EB0-888D-9028B5F5DC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990DE950-05A3-4CCF-BDFF-223BBA53182D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0088E-87DF-4310-9694-B46884DF76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21474214-C6CA-4551-B955-5666BF57896E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56C829-20B6-4A77-9A16-871383E61E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424AA7C6-F709-4150-9DE0-1CB26C910016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B4E56-A197-4CDE-B7A3-040BC68858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580695958"/>
      </p:ext>
    </p:extLst>
  </p:cSld>
  <p:clrMapOvr>
    <a:masterClrMapping/>
  </p:clrMapOvr>
  <p:transition spd="med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round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05206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1052060 w 6096000"/>
              <a:gd name="connsiteY3" fmla="*/ 6858000 h 6858000"/>
              <a:gd name="connsiteX4" fmla="*/ 1038574 w 6096000"/>
              <a:gd name="connsiteY4" fmla="*/ 6839036 h 6858000"/>
              <a:gd name="connsiteX5" fmla="*/ 4888 w 6096000"/>
              <a:gd name="connsiteY5" fmla="*/ 3742856 h 6858000"/>
              <a:gd name="connsiteX6" fmla="*/ 0 w 6096000"/>
              <a:gd name="connsiteY6" fmla="*/ 3549540 h 6858000"/>
              <a:gd name="connsiteX7" fmla="*/ 0 w 6096000"/>
              <a:gd name="connsiteY7" fmla="*/ 3308460 h 6858000"/>
              <a:gd name="connsiteX8" fmla="*/ 4888 w 6096000"/>
              <a:gd name="connsiteY8" fmla="*/ 3115144 h 6858000"/>
              <a:gd name="connsiteX9" fmla="*/ 1038574 w 6096000"/>
              <a:gd name="connsiteY9" fmla="*/ 189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105206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1052060" y="6858000"/>
                </a:lnTo>
                <a:lnTo>
                  <a:pt x="1038574" y="6839036"/>
                </a:lnTo>
                <a:cubicBezTo>
                  <a:pt x="435750" y="5946739"/>
                  <a:pt x="62852" y="4886343"/>
                  <a:pt x="4888" y="3742856"/>
                </a:cubicBezTo>
                <a:lnTo>
                  <a:pt x="0" y="3549540"/>
                </a:lnTo>
                <a:lnTo>
                  <a:pt x="0" y="3308460"/>
                </a:lnTo>
                <a:lnTo>
                  <a:pt x="4888" y="3115144"/>
                </a:lnTo>
                <a:cubicBezTo>
                  <a:pt x="62852" y="1971657"/>
                  <a:pt x="435750" y="911261"/>
                  <a:pt x="1038574" y="189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609600" y="166405"/>
            <a:ext cx="4800600" cy="1329595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89221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03" y="3912165"/>
            <a:ext cx="5143500" cy="2336236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3468974"/>
            <a:ext cx="4784835" cy="1329595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9699685"/>
      </p:ext>
    </p:extLst>
  </p:cSld>
  <p:clrMapOvr>
    <a:masterClrMapping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4901184" cy="259689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Picture Placeholder 12"/>
          <p:cNvSpPr>
            <a:spLocks noGrp="1" noChangeAspect="1"/>
          </p:cNvSpPr>
          <p:nvPr>
            <p:ph type="pic" sz="quarter" idx="24"/>
          </p:nvPr>
        </p:nvSpPr>
        <p:spPr>
          <a:xfrm>
            <a:off x="6662825" y="1600199"/>
            <a:ext cx="4901184" cy="2596895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66283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815941361"/>
      </p:ext>
    </p:extLst>
  </p:cSld>
  <p:clrMapOvr>
    <a:masterClrMapping/>
  </p:clrMapOvr>
  <p:transition spd="med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539599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8458303" y="1600200"/>
            <a:ext cx="312410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545241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4583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252123763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7" y="609600"/>
            <a:ext cx="1027796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9332986" y="1600199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3517402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425194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517391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42518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933297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133858961"/>
      </p:ext>
    </p:extLst>
  </p:cSld>
  <p:clrMapOvr>
    <a:masterClrMapping/>
  </p:clrMapOvr>
  <p:transition spd="med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44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910837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6338316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8299704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4873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115309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4541520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5707380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8133591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9299451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9491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1694685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3626865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4372101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304281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7049517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8981697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42"/>
          </p:nvPr>
        </p:nvSpPr>
        <p:spPr>
          <a:xfrm>
            <a:off x="9726933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4636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796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2"/>
            <a:ext cx="4901184" cy="890540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34136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6341369" y="1985962"/>
            <a:ext cx="4901184" cy="890540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86374964"/>
      </p:ext>
    </p:extLst>
  </p:cSld>
  <p:clrMapOvr>
    <a:masterClrMapping/>
  </p:clrMapOvr>
  <p:transition spd="med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1200"/>
            <a:ext cx="3108960" cy="1587484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541644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4541520" y="1981200"/>
            <a:ext cx="3108960" cy="1587484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130540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8130416" y="1981200"/>
            <a:ext cx="3108960" cy="1587484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775407890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611D6695-ECB3-4820-9083-08A404A51441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70529-0A9F-4F0D-A031-59C9E07C1F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8E073514-481E-408A-8364-74F652F61EAD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CC8079-037F-4B9A-85E0-672FA98EB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7926A661-AF93-475D-B098-A21340D1A0B1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A3218-5B83-4ABD-9830-05D688A70D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D819173A-A8F9-4A0D-B06B-6563062AFB34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B4B6DF-3F7C-4C19-9C4F-65E709A01D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84C28E29-AB01-4A9F-9913-232C51A3EA0B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B82FCC4-8AE0-44ED-A074-B73C874412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83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 dirty="0"/>
              <a:t>Клацніть піктограму, щоб додати зображення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0040388"/>
      </p:ext>
    </p:extLst>
  </p:cSld>
  <p:clrMapOvr>
    <a:masterClrMapping/>
  </p:clrMapOvr>
  <p:transition spd="med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18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2"/>
            <a:ext cx="2249488" cy="2608612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629691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3629567" y="1985962"/>
            <a:ext cx="2249488" cy="2608612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90136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33"/>
          </p:nvPr>
        </p:nvSpPr>
        <p:spPr>
          <a:xfrm>
            <a:off x="8990012" y="1985962"/>
            <a:ext cx="2249488" cy="2608612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6309835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6309711" y="1985962"/>
            <a:ext cx="2249488" cy="2608612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535612795"/>
      </p:ext>
    </p:extLst>
  </p:cSld>
  <p:clrMapOvr>
    <a:masterClrMapping/>
  </p:clrMapOvr>
  <p:transition spd="med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39A8A6FF-C7FE-4FBC-A871-6D89492DD5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D2DF49A-DBAC-4927-A044-8A97469746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D7523C8-18DF-4CC7-9512-62A1AF4AB8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9457ED05-81F3-4CAE-87D4-B3ABEDC21297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12DCA8DB-1311-440F-882C-51A157F874AE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874274277"/>
      </p:ext>
    </p:extLst>
  </p:cSld>
  <p:clrMapOvr>
    <a:masterClrMapping/>
  </p:clrMapOvr>
  <p:transition spd="med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656A326-ECB0-4E1B-B65B-507F8477362C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7421"/>
      </p:ext>
    </p:extLst>
  </p:cSld>
  <p:clrMapOvr>
    <a:masterClrMapping/>
  </p:clrMapOvr>
  <p:transition spd="med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992A85-DE69-4EBE-B910-C6B9DFB2CA30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07428"/>
      </p:ext>
    </p:extLst>
  </p:cSld>
  <p:clrMapOvr>
    <a:masterClrMapping/>
  </p:clrMapOvr>
  <p:transition spd="med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7970"/>
            <a:ext cx="9144000" cy="166199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FBFAB-3C63-49DB-B88D-4A58F771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B64F8B-234A-4494-8946-E9C5D20B7A5F}" type="datetimeFigureOut">
              <a:rPr lang="uk-UA"/>
              <a:pPr>
                <a:defRPr/>
              </a:pPr>
              <a:t>20.05.2026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8EDF3-F4F0-44EF-9EB2-1E696C4D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32D99-CE5C-452A-A00E-8302DCEE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9379C35-A2CC-4268-A710-E30FC88B21C2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91541795"/>
      </p:ext>
    </p:extLst>
  </p:cSld>
  <p:clrMapOvr>
    <a:masterClrMapping/>
  </p:clrMapOvr>
  <p:transition spd="med" advClick="0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5D0D9-6785-42B1-808C-BFAFE2C6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007631-F38B-4E24-B3CC-FF1854ECDFAD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4CA967-DF80-4082-B0F7-4D533175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0F9AF-12C5-4A93-816B-54349A76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C39FE5A-B16D-4A2C-9689-D672D835A3D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39845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2A882-961E-425C-ACDD-8A4E8C8A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6524917B-3D49-44BD-B40F-15DAD5C51A08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DA32A-592E-4B5F-81C9-BEB674DE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09ABA-7F1F-4D98-B94F-C08CF48F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8D1A8DDD-5D67-42CD-BE24-D87BC13590C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961385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99E658-D3C9-4588-B4D4-DC89C70E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35783A8E-BFDC-47A0-B0A1-FD3DD928D3DA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FBBA6-C73C-475A-85C4-06462EFE5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F07A3-E654-425C-951D-EE72F0A6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878029BB-C604-4118-A920-37DE0F6A16A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5079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BD9DF-DCB7-4F1E-ACB2-4044BCE0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4FA45823-A247-4F8D-900B-3D14278D1221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B8B4E4-D006-4332-8071-E29C162B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B277F-2AC9-4CD2-96E8-324D3B57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80FF9FC6-2533-48AA-8D17-CB3783555F9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08260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500C3D-6F34-4641-8B81-9A901CD8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3DEE0CA0-7EF7-4E75-9868-E4DDE57F13D2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58BA7F-9A3A-4401-81E4-F922C1BA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4AA74C-C903-413D-BFAB-3CAA895B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43EC882B-C822-4E3B-92DC-9CB20B91CFE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87698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A6F3BF8E-7477-4B6E-8486-EF326E4BEE17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59103B-3594-4ABF-AF00-AFB3752A56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D4B3425D-9621-4C17-B395-74F600C0DC6A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E4EDE9-8FFB-4BA7-96DA-A3F809B1EF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E1E52343-4D98-43DE-9A6B-527C47E0B92A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7D5AB-AB10-4D57-8240-140FD14B91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BD89D8C1-9AAF-40BF-B82E-EFC3BA0076E0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006C0-0A6B-4FC2-B68D-5F74FBF0D2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B5FEA435-3FB8-4AB1-B446-6B03A70C183F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BF1FCA79-0A6C-4879-8323-04F286A63C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78F3EF2D-2D4B-45A5-8314-3ED164762A46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2AF5062-3A79-4DDA-8F9F-FDB8FB80B7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83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 dirty="0"/>
              <a:t>Клацніть піктограму, щоб додати зображення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5720125"/>
      </p:ext>
    </p:extLst>
  </p:cSld>
  <p:clrMapOvr>
    <a:masterClrMapping/>
  </p:clrMapOvr>
  <p:transition spd="med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44CE63-280A-494E-A6E5-F8DA6E18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105D191D-7187-4498-A301-E7944E4A9A22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29FBB2-118C-40E0-9169-AFDB6F6C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4C0EE-E871-4A51-8019-ECD3790C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A791D1FF-4AA5-40FB-8BFC-E7DCCF8E59A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16689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B37FF8-5FC7-4405-B91C-E8980A31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0259E95B-5A23-44C1-AAC4-EDE5D8C964A5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B30C7B-4780-4AFE-AA75-A8C4AC45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A6FB5-752C-431D-AC49-69A6522F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12E295DA-2AED-4509-9556-85421DAFD1C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65871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AB07DF-70C9-4AB9-A779-D6ED3810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4B44161D-7CD8-4FD8-B371-2CB3B4ECB0D7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15-6F91-49C9-8A8A-26085F2A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D6EDB0-F1A5-4A76-8458-B741FC2E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1F602203-71F5-43A8-A740-79EEC0AF96C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08860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0B23AD-B1FF-4F4D-95BE-B493605E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139CD047-3DB4-419B-A469-9A10B5DF6566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61C206-BC7E-4549-9F29-FA21DEFB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E5F0B6-ACD9-47CD-BC00-A72148C6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04D88D46-F217-48A7-9E84-294EE0DB737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62385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73ADFB-246E-4059-AE9E-7BA628DB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A89A3EE3-F3E8-4E08-9ABB-550B9F5C97C7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A96E7D-0985-4474-A691-CB9D4354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BF7D79-ECA2-4805-ABF4-7122D4A9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B76FAF1A-B023-441B-B936-9D9ED103904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12734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6160F5-2748-43C6-96F9-664B64F6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7C65770C-18AC-4647-86E4-B704553CC9EA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CD4894-06F7-4A16-8926-F9B5A5F7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7C1B3-4D4E-4A03-BE21-2D7195A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630FEDAB-424D-41DE-87D5-0854B7A4B09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31740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A89336-1F05-4BE8-9C38-DC56E902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fld id="{53EF0D00-D569-486B-8963-9450A5644B6D}" type="datetimeFigureOut">
              <a:rPr lang="ru-RU"/>
              <a:pPr>
                <a:defRPr/>
              </a:pPr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0155C-E810-4C5C-BBFA-100F6C6EA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boto" pitchFamily="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3E4C45-5506-4E08-96CD-321EB289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8217BD69-1B1D-44DC-BC62-BD6A876D16D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98881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5804801"/>
      </p:ext>
    </p:extLst>
  </p:cSld>
  <p:clrMapOvr>
    <a:masterClrMapping/>
  </p:clrMapOvr>
  <p:transition spd="med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78682"/>
            <a:ext cx="4873752" cy="1661993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4490757"/>
            <a:ext cx="5143501" cy="990600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4137704"/>
            <a:ext cx="1371600" cy="53297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9" y="1597679"/>
            <a:ext cx="4873625" cy="381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297384" y="4947381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296400" y="4122612"/>
            <a:ext cx="2286000" cy="5486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5249371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>
            <a:extLst>
              <a:ext uri="{FF2B5EF4-FFF2-40B4-BE49-F238E27FC236}">
                <a16:creationId xmlns:a16="http://schemas.microsoft.com/office/drawing/2014/main" id="{0587DCD4-0C6B-4D26-A705-7BB3E4746993}"/>
              </a:ext>
            </a:extLst>
          </p:cNvPr>
          <p:cNvSpPr/>
          <p:nvPr/>
        </p:nvSpPr>
        <p:spPr>
          <a:xfrm>
            <a:off x="29083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51318-607D-4C16-86E3-7DF4A4F4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2C07991A-93EE-49E6-A8F3-29CB1789DE1F}"/>
              </a:ext>
            </a:extLst>
          </p:cNvPr>
          <p:cNvSpPr/>
          <p:nvPr userDrawn="1"/>
        </p:nvSpPr>
        <p:spPr>
          <a:xfrm>
            <a:off x="5638800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6C913-6B8E-4042-8DF6-A715A13F8B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9763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00C1C87A-A11F-4D3E-BB90-D92E6517AA0F}"/>
              </a:ext>
            </a:extLst>
          </p:cNvPr>
          <p:cNvSpPr/>
          <p:nvPr userDrawn="1"/>
        </p:nvSpPr>
        <p:spPr>
          <a:xfrm>
            <a:off x="8386763" y="2324100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6EE81-0090-4156-A485-80420EFCE2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67725" y="2427288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353373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2240503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4971296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7714498" y="3427234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6084168" y="2388033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8831849" y="2387474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0568284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964B4F9-3289-4096-8201-02C4A1E4A5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5E158A8C-F26E-4277-AF6E-D40D26569F19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1C44CA-725A-43BE-A0BE-89A3CB437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 dirty="0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E810843D-3B61-443A-9940-A27258640193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0790EC-D42E-4105-8A06-38E7CFEDE7BF}"/>
                </a:ext>
              </a:extLst>
            </p:cNvPr>
            <p:cNvCxnSpPr>
              <a:stCxn id="4" idx="4"/>
            </p:cNvCxnSpPr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72152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2">
            <a:extLst>
              <a:ext uri="{FF2B5EF4-FFF2-40B4-BE49-F238E27FC236}">
                <a16:creationId xmlns:a16="http://schemas.microsoft.com/office/drawing/2014/main" id="{EA400B13-0B32-477C-AAC4-1A3494A91C3F}"/>
              </a:ext>
            </a:extLst>
          </p:cNvPr>
          <p:cNvSpPr/>
          <p:nvPr userDrawn="1"/>
        </p:nvSpPr>
        <p:spPr>
          <a:xfrm>
            <a:off x="1512888" y="224948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A4444-66D0-4397-8D69-81F2D7046C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2263" y="2354263"/>
            <a:ext cx="450850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7E559D2E-167D-49A7-AF6B-22D6846C6F76}"/>
              </a:ext>
            </a:extLst>
          </p:cNvPr>
          <p:cNvSpPr/>
          <p:nvPr userDrawn="1"/>
        </p:nvSpPr>
        <p:spPr>
          <a:xfrm>
            <a:off x="42656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7044B-CEC3-4FA4-BEFF-1A543E7755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65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5" name="Oval 55">
            <a:extLst>
              <a:ext uri="{FF2B5EF4-FFF2-40B4-BE49-F238E27FC236}">
                <a16:creationId xmlns:a16="http://schemas.microsoft.com/office/drawing/2014/main" id="{BB2C5573-06A7-4111-9CC5-52ABC4995CF2}"/>
              </a:ext>
            </a:extLst>
          </p:cNvPr>
          <p:cNvSpPr/>
          <p:nvPr userDrawn="1"/>
        </p:nvSpPr>
        <p:spPr>
          <a:xfrm>
            <a:off x="6997700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E7F0B-D24B-426B-BAA4-24F5C43E5E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70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F8693322-420E-4D39-B161-181244163AB8}"/>
              </a:ext>
            </a:extLst>
          </p:cNvPr>
          <p:cNvSpPr/>
          <p:nvPr userDrawn="1"/>
        </p:nvSpPr>
        <p:spPr>
          <a:xfrm>
            <a:off x="9764713" y="22463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8E469-EE27-4F98-9276-CDFB64DC48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5675" y="23495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7537" y="2314259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844667" y="3431987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3597842" y="3428445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2"/>
          </p:nvPr>
        </p:nvSpPr>
        <p:spPr>
          <a:xfrm>
            <a:off x="6324954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4710713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442305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6"/>
          </p:nvPr>
        </p:nvSpPr>
        <p:spPr>
          <a:xfrm>
            <a:off x="9093450" y="3429006"/>
            <a:ext cx="2249423" cy="1577353"/>
          </a:xfrm>
        </p:spPr>
        <p:txBody>
          <a:bodyPr/>
          <a:lstStyle>
            <a:lvl1pPr algn="ctr"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0210801" y="2310715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224798267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29">
            <a:extLst>
              <a:ext uri="{FF2B5EF4-FFF2-40B4-BE49-F238E27FC236}">
                <a16:creationId xmlns:a16="http://schemas.microsoft.com/office/drawing/2014/main" id="{9888A071-70C1-4789-A2B7-B2F3009C10C6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83AF1-1D9E-447A-8010-320E0EB931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707F26E0-E9C6-4101-9D03-A01107A560E8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4A7E2-A7C1-444D-A985-9975EBD898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98C8AD01-B4B1-48A1-901E-008A0DCE3088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685B1F-7513-46DF-9510-308F811E21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C654DAE4-DAB4-4F85-88DD-4DA0DCD94AE0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518E82-8300-4A93-B66F-A66C15279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0582B15E-1130-47E6-9F4D-04E16AB7C51D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83C17A3-76BB-4230-BA21-AC06CC2AAA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84983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9">
            <a:extLst>
              <a:ext uri="{FF2B5EF4-FFF2-40B4-BE49-F238E27FC236}">
                <a16:creationId xmlns:a16="http://schemas.microsoft.com/office/drawing/2014/main" id="{F1D84995-027F-4BA4-AAB7-F865CA2CA1F2}"/>
              </a:ext>
            </a:extLst>
          </p:cNvPr>
          <p:cNvSpPr/>
          <p:nvPr userDrawn="1"/>
        </p:nvSpPr>
        <p:spPr>
          <a:xfrm>
            <a:off x="609600" y="17192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90C63-95BC-4065-9873-B77C003CAB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18224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A14C8CBF-51F6-4EA9-AB46-2028A4F0C3A3}"/>
              </a:ext>
            </a:extLst>
          </p:cNvPr>
          <p:cNvSpPr/>
          <p:nvPr userDrawn="1"/>
        </p:nvSpPr>
        <p:spPr>
          <a:xfrm>
            <a:off x="592138" y="3462338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D172D0-53D6-4D0B-882A-D98AEBC2E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1513" y="3565525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6EB7ABBC-A8A0-4EE8-9285-7060C7FCC4DB}"/>
              </a:ext>
            </a:extLst>
          </p:cNvPr>
          <p:cNvSpPr/>
          <p:nvPr userDrawn="1"/>
        </p:nvSpPr>
        <p:spPr>
          <a:xfrm>
            <a:off x="609600" y="513556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AD38E-27D0-49D5-9BDE-233B726011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0563" y="523875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C360D510-71DB-4872-9B39-BB4E21690073}"/>
              </a:ext>
            </a:extLst>
          </p:cNvPr>
          <p:cNvSpPr/>
          <p:nvPr userDrawn="1"/>
        </p:nvSpPr>
        <p:spPr>
          <a:xfrm>
            <a:off x="7010400" y="17129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9DDA29-B407-4733-9813-DF4BAEFC44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18161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4" name="Oval 47">
            <a:extLst>
              <a:ext uri="{FF2B5EF4-FFF2-40B4-BE49-F238E27FC236}">
                <a16:creationId xmlns:a16="http://schemas.microsoft.com/office/drawing/2014/main" id="{EB045656-25C4-4575-8D7E-5FBD30872FE3}"/>
              </a:ext>
            </a:extLst>
          </p:cNvPr>
          <p:cNvSpPr/>
          <p:nvPr userDrawn="1"/>
        </p:nvSpPr>
        <p:spPr>
          <a:xfrm>
            <a:off x="6992938" y="3457575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65ADA731-2D6C-4084-A633-FA52CEB706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72313" y="3560763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DA003E61-02FE-43D9-BEB0-9F78A9230BE1}"/>
              </a:ext>
            </a:extLst>
          </p:cNvPr>
          <p:cNvSpPr/>
          <p:nvPr userDrawn="1"/>
        </p:nvSpPr>
        <p:spPr>
          <a:xfrm>
            <a:off x="7010400" y="5129213"/>
            <a:ext cx="914400" cy="914400"/>
          </a:xfrm>
          <a:prstGeom prst="ellipse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528907A7-B7FE-4EF2-96AA-6B04B14313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91363" y="5232400"/>
            <a:ext cx="450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40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2979"/>
            <a:ext cx="102749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9"/>
          </p:nvPr>
        </p:nvSpPr>
        <p:spPr>
          <a:xfrm>
            <a:off x="1888695" y="160020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1"/>
          </p:nvPr>
        </p:nvSpPr>
        <p:spPr>
          <a:xfrm>
            <a:off x="1888695" y="5061970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3"/>
          </p:nvPr>
        </p:nvSpPr>
        <p:spPr>
          <a:xfrm>
            <a:off x="1888695" y="3289772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54969" y="1782750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1036789" y="3526617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1054969" y="519913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8289496" y="159453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8289496" y="5056301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8289496" y="3284103"/>
            <a:ext cx="3292904" cy="1188720"/>
          </a:xfrm>
        </p:spPr>
        <p:txBody>
          <a:bodyPr anchor="ctr"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7455769" y="1777081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7437589" y="352094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8"/>
          </p:nvPr>
        </p:nvSpPr>
        <p:spPr>
          <a:xfrm>
            <a:off x="7455769" y="5193462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6000" y="1593850"/>
            <a:ext cx="18288" cy="4651375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7674348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6E4BD37-235C-4AC8-B485-5EE895EDD7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47F07EBF-F895-4883-A3BB-DE549882ED63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C93814-4F74-47C7-8AF4-F5A1A7815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F22B4946-2576-4462-A584-9E5BFD71F897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0535BE-F1A2-4738-8BE0-68F070FD3C3B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116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876701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0AD00FA-0577-43A5-809D-AA71B6F5DB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BB9A3D31-110E-4BC6-A9A1-A91C20BC7068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B29999-863B-4EC8-A6D3-26519892F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D26A1E42-E1EF-4FCC-A8ED-B1023DE5AE2E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8CDA360-0F2F-40B2-AF09-70B1DC082C72}"/>
                </a:ext>
              </a:extLst>
            </p:cNvPr>
            <p:cNvCxnSpPr/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DC236A-8623-4770-9569-42D524506CB9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43636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699AD505-95B3-4E72-9ED5-7EDDE1B1819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3120D749-1D6D-4880-86B3-2175DD05034F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3BF2A476-8C81-41E5-9CF5-678F9256C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5251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CE41C672-29FD-4DEF-99C8-78D79AD17561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E8CA5-EA35-4430-8A5B-7E6D46F5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654031A7-64FB-4290-9428-8D60066AB69E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83702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3D9AC283-1D8E-4833-84DE-B77CC16A7308}"/>
              </a:ext>
            </a:extLst>
          </p:cNvPr>
          <p:cNvCxnSpPr>
            <a:cxnSpLocks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2C92EC4-2984-4E1B-8F4A-92A83482AD35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6E1F6-43A6-44FC-ACAA-92106F3B0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>
                <a:solidFill>
                  <a:srgbClr val="82B5E9"/>
                </a:solidFill>
                <a:cs typeface="+mn-cs"/>
              </a:rPr>
              <a:t>0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4910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371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SmartArt Placeholder 18"/>
          <p:cNvSpPr>
            <a:spLocks noGrp="1"/>
          </p:cNvSpPr>
          <p:nvPr>
            <p:ph type="dgm" sz="quarter" idx="12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827604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hort 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35CE34A-A454-4BD0-8CF1-0045407F54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28738" y="1709738"/>
            <a:ext cx="3438525" cy="5148262"/>
            <a:chOff x="7836408" y="1709928"/>
            <a:chExt cx="3438144" cy="5148072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70FC0D7E-A5F4-49FB-B40F-8607B8703A6E}"/>
                </a:ext>
              </a:extLst>
            </p:cNvPr>
            <p:cNvSpPr/>
            <p:nvPr/>
          </p:nvSpPr>
          <p:spPr>
            <a:xfrm>
              <a:off x="7836408" y="1709928"/>
              <a:ext cx="3438144" cy="3438398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D7C96F-75A1-4DCD-B426-DC1010F4B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2136" y="1927407"/>
              <a:ext cx="769853" cy="13239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uk-UA" sz="8000" b="1" dirty="0">
                  <a:solidFill>
                    <a:srgbClr val="82B5E9"/>
                  </a:solidFill>
                  <a:cs typeface="+mn-cs"/>
                </a:rPr>
                <a:t>0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910A7EA4-1FDF-4D1E-A00D-FA94D7A742EF}"/>
                </a:ext>
              </a:extLst>
            </p:cNvPr>
            <p:cNvCxnSpPr>
              <a:cxnSpLocks/>
            </p:cNvCxnSpPr>
            <p:nvPr/>
          </p:nvCxnSpPr>
          <p:spPr>
            <a:xfrm>
              <a:off x="8293557" y="3429127"/>
              <a:ext cx="25238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D2970-737F-4982-ACE4-2ED904F29731}"/>
                </a:ext>
              </a:extLst>
            </p:cNvPr>
            <p:cNvCxnSpPr>
              <a:stCxn id="4" idx="4"/>
            </p:cNvCxnSpPr>
            <p:nvPr/>
          </p:nvCxnSpPr>
          <p:spPr>
            <a:xfrm flipH="1">
              <a:off x="9555480" y="5148326"/>
              <a:ext cx="0" cy="1709674"/>
            </a:xfrm>
            <a:prstGeom prst="line">
              <a:avLst/>
            </a:prstGeom>
            <a:ln w="76200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0E5EFC-47F1-4839-AAE2-2ED6344F206A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4613"/>
            <a:ext cx="0" cy="156051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06437" y="1929384"/>
            <a:ext cx="632155" cy="1325880"/>
          </a:xfrm>
        </p:spPr>
        <p:txBody>
          <a:bodyPr anchor="ctr"/>
          <a:lstStyle>
            <a:lvl1pPr>
              <a:lnSpc>
                <a:spcPct val="100000"/>
              </a:lnSpc>
              <a:defRPr sz="8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695105" y="3602744"/>
            <a:ext cx="2705795" cy="825003"/>
          </a:xfrm>
        </p:spPr>
        <p:txBody>
          <a:bodyPr/>
          <a:lstStyle>
            <a:lvl1pPr algn="ctr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64901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4795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4916" y="2002465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42900" indent="-342900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48753" y="1990060"/>
            <a:ext cx="4919472" cy="4267200"/>
          </a:xfrm>
        </p:spPr>
        <p:txBody>
          <a:bodyPr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052798"/>
            <a:ext cx="6858000" cy="381000"/>
          </a:xfr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SmartArt Placeholder 18"/>
          <p:cNvSpPr>
            <a:spLocks noGrp="1"/>
          </p:cNvSpPr>
          <p:nvPr>
            <p:ph type="dgm" sz="quarter" idx="13"/>
          </p:nvPr>
        </p:nvSpPr>
        <p:spPr>
          <a:xfrm>
            <a:off x="609600" y="1554495"/>
            <a:ext cx="1371600" cy="45719"/>
          </a:xfrm>
          <a:solidFill>
            <a:schemeClr val="tx2"/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рисунок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6545398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8972" y="2764206"/>
            <a:ext cx="6654071" cy="132959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8864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416D27DF-55A4-4C9A-8F2F-8B76A98C4817}"/>
              </a:ext>
            </a:extLst>
          </p:cNvPr>
          <p:cNvCxnSpPr/>
          <p:nvPr userDrawn="1"/>
        </p:nvCxnSpPr>
        <p:spPr>
          <a:xfrm>
            <a:off x="275590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EBE9EF9E-F71B-45CE-AF08-1891BF589A3D}"/>
              </a:ext>
            </a:extLst>
          </p:cNvPr>
          <p:cNvCxnSpPr/>
          <p:nvPr userDrawn="1"/>
        </p:nvCxnSpPr>
        <p:spPr>
          <a:xfrm>
            <a:off x="8823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222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8588" y="3093376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514338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5807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3573553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69E4EDC9-466D-4314-9DD9-0ED51286FB81}"/>
              </a:ext>
            </a:extLst>
          </p:cNvPr>
          <p:cNvCxnSpPr/>
          <p:nvPr userDrawn="1"/>
        </p:nvCxnSpPr>
        <p:spPr>
          <a:xfrm>
            <a:off x="1847850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10E4A594-7F56-4FE7-8194-A7A81F425A5B}"/>
              </a:ext>
            </a:extLst>
          </p:cNvPr>
          <p:cNvCxnSpPr/>
          <p:nvPr userDrawn="1"/>
        </p:nvCxnSpPr>
        <p:spPr>
          <a:xfrm>
            <a:off x="57800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9A38934F-2242-402D-8558-17AADEC58C4C}"/>
              </a:ext>
            </a:extLst>
          </p:cNvPr>
          <p:cNvCxnSpPr/>
          <p:nvPr userDrawn="1"/>
        </p:nvCxnSpPr>
        <p:spPr>
          <a:xfrm>
            <a:off x="97123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4" y="609600"/>
            <a:ext cx="1026598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3093376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7991334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837E9A23-CCC4-4C59-B221-78BCEAD91B9C}"/>
              </a:ext>
            </a:extLst>
          </p:cNvPr>
          <p:cNvCxnSpPr/>
          <p:nvPr userDrawn="1"/>
        </p:nvCxnSpPr>
        <p:spPr>
          <a:xfrm>
            <a:off x="144938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E7D381-2BDA-4EF2-9997-377265F524E1}"/>
              </a:ext>
            </a:extLst>
          </p:cNvPr>
          <p:cNvCxnSpPr/>
          <p:nvPr userDrawn="1"/>
        </p:nvCxnSpPr>
        <p:spPr>
          <a:xfrm>
            <a:off x="4338638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067662-F3A4-4509-BD2F-10773F58FA2E}"/>
              </a:ext>
            </a:extLst>
          </p:cNvPr>
          <p:cNvCxnSpPr/>
          <p:nvPr userDrawn="1"/>
        </p:nvCxnSpPr>
        <p:spPr>
          <a:xfrm>
            <a:off x="7243763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413E50-197F-4C1B-9E20-6878A136F932}"/>
              </a:ext>
            </a:extLst>
          </p:cNvPr>
          <p:cNvCxnSpPr>
            <a:cxnSpLocks/>
          </p:cNvCxnSpPr>
          <p:nvPr userDrawn="1"/>
        </p:nvCxnSpPr>
        <p:spPr>
          <a:xfrm>
            <a:off x="10144125" y="2846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9231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9873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73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07553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6105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700196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26379" y="313436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902609" y="2133614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58496601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756F063A-D66B-416D-AFF8-6240576953DD}"/>
              </a:ext>
            </a:extLst>
          </p:cNvPr>
          <p:cNvCxnSpPr/>
          <p:nvPr userDrawn="1"/>
        </p:nvCxnSpPr>
        <p:spPr>
          <a:xfrm>
            <a:off x="1857375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1A747263-5670-4210-9D84-2CB3628C62F4}"/>
              </a:ext>
            </a:extLst>
          </p:cNvPr>
          <p:cNvCxnSpPr/>
          <p:nvPr userDrawn="1"/>
        </p:nvCxnSpPr>
        <p:spPr>
          <a:xfrm>
            <a:off x="5789613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99D8B85D-1A71-4447-A636-3798EE38F680}"/>
              </a:ext>
            </a:extLst>
          </p:cNvPr>
          <p:cNvCxnSpPr/>
          <p:nvPr userDrawn="1"/>
        </p:nvCxnSpPr>
        <p:spPr>
          <a:xfrm>
            <a:off x="9721850" y="25415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26B7DE08-1A66-4F7D-BD62-0C5F416D580D}"/>
              </a:ext>
            </a:extLst>
          </p:cNvPr>
          <p:cNvCxnSpPr/>
          <p:nvPr userDrawn="1"/>
        </p:nvCxnSpPr>
        <p:spPr>
          <a:xfrm>
            <a:off x="3838575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DEE3C9BB-148F-46BA-9127-F55FA296CC2B}"/>
              </a:ext>
            </a:extLst>
          </p:cNvPr>
          <p:cNvCxnSpPr/>
          <p:nvPr userDrawn="1"/>
        </p:nvCxnSpPr>
        <p:spPr>
          <a:xfrm>
            <a:off x="7740650" y="49926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22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88576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1560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4752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79441" y="18288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9080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240" y="5239962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596801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498237" y="4280200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33272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606617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">
            <a:extLst>
              <a:ext uri="{FF2B5EF4-FFF2-40B4-BE49-F238E27FC236}">
                <a16:creationId xmlns:a16="http://schemas.microsoft.com/office/drawing/2014/main" id="{8F1B15B9-7A18-4386-9D29-E0B0E55DB342}"/>
              </a:ext>
            </a:extLst>
          </p:cNvPr>
          <p:cNvCxnSpPr/>
          <p:nvPr userDrawn="1"/>
        </p:nvCxnSpPr>
        <p:spPr>
          <a:xfrm>
            <a:off x="1868488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B4240E8C-B17B-46E6-BF02-8D008705F7BD}"/>
              </a:ext>
            </a:extLst>
          </p:cNvPr>
          <p:cNvCxnSpPr/>
          <p:nvPr userDrawn="1"/>
        </p:nvCxnSpPr>
        <p:spPr>
          <a:xfrm>
            <a:off x="5757863" y="248761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F05A04EB-2BBB-4FC1-87E2-D24338FAC6A2}"/>
              </a:ext>
            </a:extLst>
          </p:cNvPr>
          <p:cNvCxnSpPr/>
          <p:nvPr userDrawn="1"/>
        </p:nvCxnSpPr>
        <p:spPr>
          <a:xfrm>
            <a:off x="9709150" y="2498725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D8E875-D916-42F7-908D-F1E7AC939E24}"/>
              </a:ext>
            </a:extLst>
          </p:cNvPr>
          <p:cNvCxnSpPr/>
          <p:nvPr userDrawn="1"/>
        </p:nvCxnSpPr>
        <p:spPr>
          <a:xfrm>
            <a:off x="186848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39463D-E93A-4157-A4B7-F251FD7DA349}"/>
              </a:ext>
            </a:extLst>
          </p:cNvPr>
          <p:cNvCxnSpPr/>
          <p:nvPr userDrawn="1"/>
        </p:nvCxnSpPr>
        <p:spPr>
          <a:xfrm>
            <a:off x="5748338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43D352-67FF-4766-94F3-127D24873DB4}"/>
              </a:ext>
            </a:extLst>
          </p:cNvPr>
          <p:cNvCxnSpPr/>
          <p:nvPr userDrawn="1"/>
        </p:nvCxnSpPr>
        <p:spPr>
          <a:xfrm>
            <a:off x="9709150" y="485933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0733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095" y="273455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455" y="274599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626733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5515297" y="1774786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467453" y="178621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20733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4109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61455" y="5105400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62673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5506369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467453" y="4145627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533144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2426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2292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9534146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Text eigh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7BC790FB-3654-41BD-A86E-D3DB862F1A99}"/>
              </a:ext>
            </a:extLst>
          </p:cNvPr>
          <p:cNvCxnSpPr/>
          <p:nvPr userDrawn="1"/>
        </p:nvCxnSpPr>
        <p:spPr>
          <a:xfrm>
            <a:off x="143510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B326E76B-4894-4635-949D-3651FE9D2BA8}"/>
              </a:ext>
            </a:extLst>
          </p:cNvPr>
          <p:cNvCxnSpPr/>
          <p:nvPr userDrawn="1"/>
        </p:nvCxnSpPr>
        <p:spPr>
          <a:xfrm>
            <a:off x="4332288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8D71F93B-2D99-4AAD-825D-997D32D47BC4}"/>
              </a:ext>
            </a:extLst>
          </p:cNvPr>
          <p:cNvCxnSpPr/>
          <p:nvPr userDrawn="1"/>
        </p:nvCxnSpPr>
        <p:spPr>
          <a:xfrm>
            <a:off x="7242175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34ACA947-DFF7-4F91-940F-D2EB7D1EF2DF}"/>
              </a:ext>
            </a:extLst>
          </p:cNvPr>
          <p:cNvCxnSpPr>
            <a:cxnSpLocks/>
          </p:cNvCxnSpPr>
          <p:nvPr userDrawn="1"/>
        </p:nvCxnSpPr>
        <p:spPr>
          <a:xfrm>
            <a:off x="10140950" y="2760663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5B8DF8B2-BA38-4103-B367-EA22A28E328C}"/>
              </a:ext>
            </a:extLst>
          </p:cNvPr>
          <p:cNvCxnSpPr/>
          <p:nvPr userDrawn="1"/>
        </p:nvCxnSpPr>
        <p:spPr>
          <a:xfrm>
            <a:off x="1447800" y="5132388"/>
            <a:ext cx="611188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FFC9155B-878E-45F5-811D-E08E443256B3}"/>
              </a:ext>
            </a:extLst>
          </p:cNvPr>
          <p:cNvCxnSpPr/>
          <p:nvPr userDrawn="1"/>
        </p:nvCxnSpPr>
        <p:spPr>
          <a:xfrm>
            <a:off x="433863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1">
            <a:extLst>
              <a:ext uri="{FF2B5EF4-FFF2-40B4-BE49-F238E27FC236}">
                <a16:creationId xmlns:a16="http://schemas.microsoft.com/office/drawing/2014/main" id="{E366ECB1-9A17-45C2-BF9F-335C18163F5F}"/>
              </a:ext>
            </a:extLst>
          </p:cNvPr>
          <p:cNvCxnSpPr/>
          <p:nvPr userDrawn="1"/>
        </p:nvCxnSpPr>
        <p:spPr>
          <a:xfrm>
            <a:off x="7240588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E99FB1D6-86AA-4098-B996-C5387D9A032B}"/>
              </a:ext>
            </a:extLst>
          </p:cNvPr>
          <p:cNvCxnSpPr>
            <a:cxnSpLocks/>
          </p:cNvCxnSpPr>
          <p:nvPr userDrawn="1"/>
        </p:nvCxnSpPr>
        <p:spPr>
          <a:xfrm>
            <a:off x="10134600" y="5132388"/>
            <a:ext cx="612775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4719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193041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09036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999789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898753" y="2048145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14137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2355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32976" y="3048909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659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20492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096037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6999241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9891989" y="4418998"/>
            <a:ext cx="1096963" cy="524759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19804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23009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26212" y="5419750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3079303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7963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675991" y="3346704"/>
            <a:ext cx="490118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2570988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8637379" y="2133600"/>
            <a:ext cx="978408" cy="97840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6000" y="1593850"/>
            <a:ext cx="18288" cy="4651375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1702850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03E9B380-A471-4EEE-8739-5925ACDD0E5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372659D7-B437-426C-B1EA-4A72EDF44AD3}"/>
              </a:ext>
            </a:extLst>
          </p:cNvPr>
          <p:cNvCxnSpPr>
            <a:cxnSpLocks/>
          </p:cNvCxnSpPr>
          <p:nvPr userDrawn="1"/>
        </p:nvCxnSpPr>
        <p:spPr>
          <a:xfrm>
            <a:off x="3048000" y="76200"/>
            <a:ext cx="0" cy="1560513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3">
            <a:extLst>
              <a:ext uri="{FF2B5EF4-FFF2-40B4-BE49-F238E27FC236}">
                <a16:creationId xmlns:a16="http://schemas.microsoft.com/office/drawing/2014/main" id="{5919D2B0-8413-4197-84C3-A8C04A5F20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84400"/>
            <a:ext cx="17446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970281" y="3016502"/>
            <a:ext cx="2347443" cy="825003"/>
          </a:xfrm>
        </p:spPr>
        <p:txBody>
          <a:bodyPr anchor="ctr"/>
          <a:lstStyle>
            <a:lvl1pPr algn="ctr"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709445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8"/>
            <a:ext cx="10274911" cy="44319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799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7873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57675" y="3136392"/>
            <a:ext cx="3108960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7379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5705459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9603471" y="2133600"/>
            <a:ext cx="777240" cy="777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20708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43860" y="2133600"/>
            <a:ext cx="18288" cy="27432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944335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17391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425183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9332976" y="3054096"/>
            <a:ext cx="2249424" cy="1538144"/>
          </a:xfrm>
        </p:spPr>
        <p:txBody>
          <a:bodyPr>
            <a:no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4836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8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262627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7170419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1" name="Picture Placeholder 12"/>
          <p:cNvSpPr>
            <a:spLocks noGrp="1" noChangeAspect="1"/>
          </p:cNvSpPr>
          <p:nvPr>
            <p:ph type="pic" sz="quarter" idx="31"/>
          </p:nvPr>
        </p:nvSpPr>
        <p:spPr>
          <a:xfrm>
            <a:off x="10078212" y="2133599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73365" y="2133599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103076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9012863" y="2133600"/>
            <a:ext cx="18288" cy="4114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84306475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con 2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2652" y="61264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213360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598008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28"/>
          </p:nvPr>
        </p:nvSpPr>
        <p:spPr>
          <a:xfrm>
            <a:off x="609600" y="4480560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157514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0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6669288" y="2142744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682529" y="2133600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2"/>
          </p:nvPr>
        </p:nvSpPr>
        <p:spPr>
          <a:xfrm>
            <a:off x="6665804" y="4498848"/>
            <a:ext cx="758952" cy="758952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682529" y="4489704"/>
            <a:ext cx="3895344" cy="144719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6091745" y="2123014"/>
            <a:ext cx="18288" cy="384048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51"/>
          </p:nvPr>
        </p:nvSpPr>
        <p:spPr>
          <a:xfrm rot="16200000" flipH="1">
            <a:off x="3218797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52"/>
          </p:nvPr>
        </p:nvSpPr>
        <p:spPr>
          <a:xfrm rot="16200000" flipH="1">
            <a:off x="8972159" y="1440314"/>
            <a:ext cx="18288" cy="5236683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3772297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fiv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2648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19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73440" y="2748309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563999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92765" y="5428643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798320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3761647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7690413" y="445023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62159" y="1782093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50"/>
          </p:nvPr>
        </p:nvSpPr>
        <p:spPr>
          <a:xfrm>
            <a:off x="6096000" y="442532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44939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4562424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six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8" y="615797"/>
            <a:ext cx="10283839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21424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1521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461616" y="2824121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12496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532593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452688" y="5392285"/>
            <a:ext cx="3108960" cy="825478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810144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810144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1" name="Picture Placeholder 12"/>
          <p:cNvSpPr>
            <a:spLocks noGrp="1" noChangeAspect="1"/>
          </p:cNvSpPr>
          <p:nvPr>
            <p:ph type="pic" sz="quarter" idx="35"/>
          </p:nvPr>
        </p:nvSpPr>
        <p:spPr>
          <a:xfrm>
            <a:off x="5719791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2" name="Picture Placeholder 12"/>
          <p:cNvSpPr>
            <a:spLocks noGrp="1" noChangeAspect="1"/>
          </p:cNvSpPr>
          <p:nvPr>
            <p:ph type="pic" sz="quarter" idx="36"/>
          </p:nvPr>
        </p:nvSpPr>
        <p:spPr>
          <a:xfrm>
            <a:off x="5730241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3" name="Picture Placeholder 12"/>
          <p:cNvSpPr>
            <a:spLocks noGrp="1" noChangeAspect="1"/>
          </p:cNvSpPr>
          <p:nvPr>
            <p:ph type="pic" sz="quarter" idx="37"/>
          </p:nvPr>
        </p:nvSpPr>
        <p:spPr>
          <a:xfrm>
            <a:off x="9650335" y="1857905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4" name="Picture Placeholder 12"/>
          <p:cNvSpPr>
            <a:spLocks noGrp="1" noChangeAspect="1"/>
          </p:cNvSpPr>
          <p:nvPr>
            <p:ph type="pic" sz="quarter" idx="38"/>
          </p:nvPr>
        </p:nvSpPr>
        <p:spPr>
          <a:xfrm>
            <a:off x="9650335" y="441387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4111752" y="184219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8061867" y="1828800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43870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4100919" y="4424401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8051035" y="4411007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8416691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con 8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3" y="609600"/>
            <a:ext cx="10297452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0460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52154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416535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9318148" y="2971064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12548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52154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416535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330236" y="5395035"/>
            <a:ext cx="2249424" cy="809952"/>
          </a:xfrm>
        </p:spPr>
        <p:txBody>
          <a:bodyPr>
            <a:noAutofit/>
          </a:bodyPr>
          <a:lstStyle>
            <a:lvl1pPr algn="ctr">
              <a:defRPr sz="1800"/>
            </a:lvl1pPr>
            <a:lvl2pPr algn="ctr">
              <a:defRPr sz="18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4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59412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9" name="Picture Placeholder 12"/>
          <p:cNvSpPr>
            <a:spLocks noGrp="1" noChangeAspect="1"/>
          </p:cNvSpPr>
          <p:nvPr>
            <p:ph type="pic" sz="quarter" idx="34"/>
          </p:nvPr>
        </p:nvSpPr>
        <p:spPr>
          <a:xfrm>
            <a:off x="1416563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0" name="Picture Placeholder 12"/>
          <p:cNvSpPr>
            <a:spLocks noGrp="1" noChangeAspect="1"/>
          </p:cNvSpPr>
          <p:nvPr>
            <p:ph type="pic" sz="quarter" idx="41"/>
          </p:nvPr>
        </p:nvSpPr>
        <p:spPr>
          <a:xfrm>
            <a:off x="4280497" y="200484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1" name="Picture Placeholder 12"/>
          <p:cNvSpPr>
            <a:spLocks noGrp="1" noChangeAspect="1"/>
          </p:cNvSpPr>
          <p:nvPr>
            <p:ph type="pic" sz="quarter" idx="42"/>
          </p:nvPr>
        </p:nvSpPr>
        <p:spPr>
          <a:xfrm>
            <a:off x="428049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2" name="Picture Placeholder 12"/>
          <p:cNvSpPr>
            <a:spLocks noGrp="1" noChangeAspect="1"/>
          </p:cNvSpPr>
          <p:nvPr>
            <p:ph type="pic" sz="quarter" idx="43"/>
          </p:nvPr>
        </p:nvSpPr>
        <p:spPr>
          <a:xfrm>
            <a:off x="7175487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3" name="Picture Placeholder 12"/>
          <p:cNvSpPr>
            <a:spLocks noGrp="1" noChangeAspect="1"/>
          </p:cNvSpPr>
          <p:nvPr>
            <p:ph type="pic" sz="quarter" idx="44"/>
          </p:nvPr>
        </p:nvSpPr>
        <p:spPr>
          <a:xfrm>
            <a:off x="7175487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4" name="Picture Placeholder 12"/>
          <p:cNvSpPr>
            <a:spLocks noGrp="1" noChangeAspect="1"/>
          </p:cNvSpPr>
          <p:nvPr>
            <p:ph type="pic" sz="quarter" idx="45"/>
          </p:nvPr>
        </p:nvSpPr>
        <p:spPr>
          <a:xfrm>
            <a:off x="10077100" y="2004848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5" name="Picture Placeholder 12"/>
          <p:cNvSpPr>
            <a:spLocks noGrp="1" noChangeAspect="1"/>
          </p:cNvSpPr>
          <p:nvPr>
            <p:ph type="pic" sz="quarter" idx="46"/>
          </p:nvPr>
        </p:nvSpPr>
        <p:spPr>
          <a:xfrm>
            <a:off x="10134251" y="4416627"/>
            <a:ext cx="731520" cy="73152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200"/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8"/>
          </p:nvPr>
        </p:nvSpPr>
        <p:spPr>
          <a:xfrm>
            <a:off x="3169400" y="2029596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9"/>
          </p:nvPr>
        </p:nvSpPr>
        <p:spPr>
          <a:xfrm>
            <a:off x="6090893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51"/>
          </p:nvPr>
        </p:nvSpPr>
        <p:spPr>
          <a:xfrm rot="16200000">
            <a:off x="6086857" y="-1345742"/>
            <a:ext cx="18288" cy="10972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52"/>
          </p:nvPr>
        </p:nvSpPr>
        <p:spPr>
          <a:xfrm>
            <a:off x="8986261" y="2016202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53"/>
          </p:nvPr>
        </p:nvSpPr>
        <p:spPr>
          <a:xfrm>
            <a:off x="3169400" y="4432378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54"/>
          </p:nvPr>
        </p:nvSpPr>
        <p:spPr>
          <a:xfrm>
            <a:off x="6090893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55"/>
          </p:nvPr>
        </p:nvSpPr>
        <p:spPr>
          <a:xfrm>
            <a:off x="8986261" y="4418984"/>
            <a:ext cx="18288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9527569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12648"/>
            <a:ext cx="48006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9891944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round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05206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1052060 w 6096000"/>
              <a:gd name="connsiteY3" fmla="*/ 6858000 h 6858000"/>
              <a:gd name="connsiteX4" fmla="*/ 1038574 w 6096000"/>
              <a:gd name="connsiteY4" fmla="*/ 6839036 h 6858000"/>
              <a:gd name="connsiteX5" fmla="*/ 4888 w 6096000"/>
              <a:gd name="connsiteY5" fmla="*/ 3742856 h 6858000"/>
              <a:gd name="connsiteX6" fmla="*/ 0 w 6096000"/>
              <a:gd name="connsiteY6" fmla="*/ 3549540 h 6858000"/>
              <a:gd name="connsiteX7" fmla="*/ 0 w 6096000"/>
              <a:gd name="connsiteY7" fmla="*/ 3308460 h 6858000"/>
              <a:gd name="connsiteX8" fmla="*/ 4888 w 6096000"/>
              <a:gd name="connsiteY8" fmla="*/ 3115144 h 6858000"/>
              <a:gd name="connsiteX9" fmla="*/ 1038574 w 6096000"/>
              <a:gd name="connsiteY9" fmla="*/ 189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105206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1052060" y="6858000"/>
                </a:lnTo>
                <a:lnTo>
                  <a:pt x="1038574" y="6839036"/>
                </a:lnTo>
                <a:cubicBezTo>
                  <a:pt x="435750" y="5946739"/>
                  <a:pt x="62852" y="4886343"/>
                  <a:pt x="4888" y="3742856"/>
                </a:cubicBezTo>
                <a:lnTo>
                  <a:pt x="0" y="3549540"/>
                </a:lnTo>
                <a:lnTo>
                  <a:pt x="0" y="3308460"/>
                </a:lnTo>
                <a:lnTo>
                  <a:pt x="4888" y="3115144"/>
                </a:lnTo>
                <a:cubicBezTo>
                  <a:pt x="62852" y="1971657"/>
                  <a:pt x="435750" y="911261"/>
                  <a:pt x="1038574" y="189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7" y="1600200"/>
            <a:ext cx="4800601" cy="39639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48006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116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6003" y="3912165"/>
            <a:ext cx="5143500" cy="2336236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3912164"/>
            <a:ext cx="4784835" cy="443198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rtlCol="0">
            <a:noAutofit/>
          </a:bodyPr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8418708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4901184" cy="259689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Picture Placeholder 12"/>
          <p:cNvSpPr>
            <a:spLocks noGrp="1" noChangeAspect="1"/>
          </p:cNvSpPr>
          <p:nvPr>
            <p:ph type="pic" sz="quarter" idx="24"/>
          </p:nvPr>
        </p:nvSpPr>
        <p:spPr>
          <a:xfrm>
            <a:off x="6662825" y="1600199"/>
            <a:ext cx="4901184" cy="2596895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662834" y="4428856"/>
            <a:ext cx="4901183" cy="14385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52810926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ong tit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>
            <a:extLst>
              <a:ext uri="{FF2B5EF4-FFF2-40B4-BE49-F238E27FC236}">
                <a16:creationId xmlns:a16="http://schemas.microsoft.com/office/drawing/2014/main" id="{EF3AD406-AC39-405B-A59D-5A3CB63FAD38}"/>
              </a:ext>
            </a:extLst>
          </p:cNvPr>
          <p:cNvSpPr/>
          <p:nvPr/>
        </p:nvSpPr>
        <p:spPr>
          <a:xfrm>
            <a:off x="2189163" y="2570163"/>
            <a:ext cx="1717675" cy="1717675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947C-7212-4B6D-855A-5D1B390F6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828925"/>
            <a:ext cx="635000" cy="12001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altLang="uk-UA" sz="7200" b="1" dirty="0">
                <a:solidFill>
                  <a:srgbClr val="82B5E9"/>
                </a:solidFill>
                <a:cs typeface="+mn-cs"/>
              </a:rPr>
              <a:t>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E3F67997-9644-4F0B-A395-A93D81BE6C9C}"/>
              </a:ext>
            </a:extLst>
          </p:cNvPr>
          <p:cNvCxnSpPr>
            <a:cxnSpLocks/>
          </p:cNvCxnSpPr>
          <p:nvPr/>
        </p:nvCxnSpPr>
        <p:spPr>
          <a:xfrm>
            <a:off x="3048000" y="4287838"/>
            <a:ext cx="0" cy="2570162"/>
          </a:xfrm>
          <a:prstGeom prst="line">
            <a:avLst/>
          </a:prstGeom>
          <a:ln w="762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21129" y="3035808"/>
            <a:ext cx="450851" cy="786384"/>
          </a:xfrm>
        </p:spPr>
        <p:txBody>
          <a:bodyPr anchor="ctr"/>
          <a:lstStyle>
            <a:lvl1pPr>
              <a:lnSpc>
                <a:spcPct val="100000"/>
              </a:lnSpc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19607" y="2782097"/>
            <a:ext cx="5532777" cy="1293813"/>
          </a:xfrm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992964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29"/>
          </p:nvPr>
        </p:nvSpPr>
        <p:spPr>
          <a:xfrm>
            <a:off x="4539599" y="1600200"/>
            <a:ext cx="310896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Picture Placeholder 12"/>
          <p:cNvSpPr>
            <a:spLocks noGrp="1" noChangeAspect="1"/>
          </p:cNvSpPr>
          <p:nvPr>
            <p:ph type="pic" sz="quarter" idx="30"/>
          </p:nvPr>
        </p:nvSpPr>
        <p:spPr>
          <a:xfrm>
            <a:off x="8458303" y="1600200"/>
            <a:ext cx="3124100" cy="203018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545241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458300" y="3883152"/>
            <a:ext cx="3108960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443565537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7" y="609600"/>
            <a:ext cx="1027796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9332986" y="1600199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3517402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425194" y="1600200"/>
            <a:ext cx="2249423" cy="1499616"/>
          </a:xfrm>
          <a:solidFill>
            <a:schemeClr val="tx2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1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517391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42518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9332973" y="3325368"/>
            <a:ext cx="2249424" cy="1538144"/>
          </a:xfrm>
        </p:spPr>
        <p:txBody>
          <a:bodyPr>
            <a:no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891720669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44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910837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6338316" y="1981200"/>
            <a:ext cx="490118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709928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8299704" y="2346960"/>
            <a:ext cx="978408" cy="978408"/>
          </a:xfrm>
        </p:spPr>
        <p:txBody>
          <a:bodyPr rtlCol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3742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2115309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4541520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5707380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8133591" y="1981200"/>
            <a:ext cx="3108960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508760" rIns="365760" bIns="365760"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9299451" y="2343912"/>
            <a:ext cx="777240" cy="777240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7257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36"/>
          </p:nvPr>
        </p:nvSpPr>
        <p:spPr>
          <a:xfrm>
            <a:off x="1694685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3626865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3" name="Picture Placeholder 4"/>
          <p:cNvSpPr>
            <a:spLocks noGrp="1" noChangeAspect="1"/>
          </p:cNvSpPr>
          <p:nvPr>
            <p:ph type="pic" sz="quarter" idx="38"/>
          </p:nvPr>
        </p:nvSpPr>
        <p:spPr>
          <a:xfrm>
            <a:off x="4372101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6304281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22" name="Picture Placeholder 4"/>
          <p:cNvSpPr>
            <a:spLocks noGrp="1" noChangeAspect="1"/>
          </p:cNvSpPr>
          <p:nvPr>
            <p:ph type="pic" sz="quarter" idx="40"/>
          </p:nvPr>
        </p:nvSpPr>
        <p:spPr>
          <a:xfrm>
            <a:off x="7049517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8981697" y="1981200"/>
            <a:ext cx="2249424" cy="42672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softEdge rad="0"/>
          </a:effectLst>
        </p:spPr>
        <p:txBody>
          <a:bodyPr lIns="365760" tIns="1490472" rIns="365760" bIns="365760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42"/>
          </p:nvPr>
        </p:nvSpPr>
        <p:spPr>
          <a:xfrm>
            <a:off x="9726933" y="2324862"/>
            <a:ext cx="758952" cy="758952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5469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7963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4"/>
            <a:ext cx="4901184" cy="967978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341369" y="2514600"/>
            <a:ext cx="490118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6341369" y="1985964"/>
            <a:ext cx="4901184" cy="967978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2427625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541644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4541520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130540" y="2509838"/>
            <a:ext cx="3108960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8130416" y="1981201"/>
            <a:ext cx="3108960" cy="1742361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58832016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18" y="612228"/>
            <a:ext cx="10274911" cy="443198"/>
          </a:xfrm>
        </p:spPr>
        <p:txBody>
          <a:bodyPr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49449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9"/>
          </p:nvPr>
        </p:nvSpPr>
        <p:spPr>
          <a:xfrm>
            <a:off x="949325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629691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31"/>
          </p:nvPr>
        </p:nvSpPr>
        <p:spPr>
          <a:xfrm>
            <a:off x="3629567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90136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33"/>
          </p:nvPr>
        </p:nvSpPr>
        <p:spPr>
          <a:xfrm>
            <a:off x="8990012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6309835" y="2514600"/>
            <a:ext cx="2249424" cy="3738562"/>
          </a:xfrm>
          <a:ln w="12700">
            <a:solidFill>
              <a:schemeClr val="tx2"/>
            </a:solidFill>
          </a:ln>
        </p:spPr>
        <p:txBody>
          <a:bodyPr lIns="182880" tIns="182880" rIns="182880" bIns="182880">
            <a:noAutofit/>
          </a:bodyPr>
          <a:lstStyle>
            <a:lvl1pPr algn="l">
              <a:defRPr sz="2400" b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5"/>
          </p:nvPr>
        </p:nvSpPr>
        <p:spPr>
          <a:xfrm>
            <a:off x="6309711" y="1985963"/>
            <a:ext cx="2249488" cy="2493526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182880" tIns="91440" rIns="182880" bIns="9144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12570457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15B18474-79FE-4D3E-B429-FBBF4FA504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0363" y="1858963"/>
            <a:ext cx="8931275" cy="4111625"/>
            <a:chOff x="1830323" y="2194777"/>
            <a:chExt cx="8929816" cy="411159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4C2DC9-74C8-4D72-9CD3-39662BF81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323" y="2194777"/>
              <a:ext cx="796795" cy="747707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23C1AB5-3099-4C31-B42A-EA25E1BB2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0800000">
              <a:off x="9963344" y="5558665"/>
              <a:ext cx="796795" cy="747708"/>
            </a:xfrm>
            <a:custGeom>
              <a:avLst/>
              <a:gdLst>
                <a:gd name="T0" fmla="*/ 2147483646 w 110"/>
                <a:gd name="T1" fmla="*/ 2147483646 h 103"/>
                <a:gd name="T2" fmla="*/ 2147483646 w 110"/>
                <a:gd name="T3" fmla="*/ 2147483646 h 103"/>
                <a:gd name="T4" fmla="*/ 0 w 110"/>
                <a:gd name="T5" fmla="*/ 2147483646 h 103"/>
                <a:gd name="T6" fmla="*/ 0 w 110"/>
                <a:gd name="T7" fmla="*/ 2147483646 h 103"/>
                <a:gd name="T8" fmla="*/ 2147483646 w 110"/>
                <a:gd name="T9" fmla="*/ 2147483646 h 103"/>
                <a:gd name="T10" fmla="*/ 2147483646 w 110"/>
                <a:gd name="T11" fmla="*/ 0 h 103"/>
                <a:gd name="T12" fmla="*/ 2147483646 w 110"/>
                <a:gd name="T13" fmla="*/ 2147483646 h 103"/>
                <a:gd name="T14" fmla="*/ 2147483646 w 110"/>
                <a:gd name="T15" fmla="*/ 2147483646 h 103"/>
                <a:gd name="T16" fmla="*/ 2147483646 w 110"/>
                <a:gd name="T17" fmla="*/ 2147483646 h 103"/>
                <a:gd name="T18" fmla="*/ 2147483646 w 110"/>
                <a:gd name="T19" fmla="*/ 2147483646 h 103"/>
                <a:gd name="T20" fmla="*/ 2147483646 w 110"/>
                <a:gd name="T21" fmla="*/ 2147483646 h 103"/>
                <a:gd name="T22" fmla="*/ 2147483646 w 110"/>
                <a:gd name="T23" fmla="*/ 2147483646 h 103"/>
                <a:gd name="T24" fmla="*/ 2147483646 w 110"/>
                <a:gd name="T25" fmla="*/ 2147483646 h 103"/>
                <a:gd name="T26" fmla="*/ 2147483646 w 110"/>
                <a:gd name="T27" fmla="*/ 2147483646 h 103"/>
                <a:gd name="T28" fmla="*/ 2147483646 w 110"/>
                <a:gd name="T29" fmla="*/ 2147483646 h 103"/>
                <a:gd name="T30" fmla="*/ 2147483646 w 110"/>
                <a:gd name="T31" fmla="*/ 0 h 103"/>
                <a:gd name="T32" fmla="*/ 2147483646 w 110"/>
                <a:gd name="T33" fmla="*/ 2147483646 h 103"/>
                <a:gd name="T34" fmla="*/ 2147483646 w 110"/>
                <a:gd name="T35" fmla="*/ 2147483646 h 103"/>
                <a:gd name="T36" fmla="*/ 2147483646 w 110"/>
                <a:gd name="T37" fmla="*/ 2147483646 h 103"/>
                <a:gd name="T38" fmla="*/ 2147483646 w 110"/>
                <a:gd name="T39" fmla="*/ 2147483646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03">
                  <a:moveTo>
                    <a:pt x="41" y="58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9"/>
                    <a:pt x="2" y="35"/>
                    <a:pt x="7" y="26"/>
                  </a:cubicBezTo>
                  <a:cubicBezTo>
                    <a:pt x="13" y="15"/>
                    <a:pt x="22" y="6"/>
                    <a:pt x="35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7" y="19"/>
                    <a:pt x="31" y="24"/>
                    <a:pt x="27" y="30"/>
                  </a:cubicBezTo>
                  <a:cubicBezTo>
                    <a:pt x="23" y="36"/>
                    <a:pt x="21" y="46"/>
                    <a:pt x="21" y="58"/>
                  </a:cubicBezTo>
                  <a:lnTo>
                    <a:pt x="41" y="58"/>
                  </a:lnTo>
                  <a:close/>
                  <a:moveTo>
                    <a:pt x="107" y="58"/>
                  </a:moveTo>
                  <a:cubicBezTo>
                    <a:pt x="107" y="103"/>
                    <a:pt x="107" y="103"/>
                    <a:pt x="10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49"/>
                    <a:pt x="68" y="35"/>
                    <a:pt x="73" y="26"/>
                  </a:cubicBezTo>
                  <a:cubicBezTo>
                    <a:pt x="79" y="15"/>
                    <a:pt x="88" y="6"/>
                    <a:pt x="101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3" y="19"/>
                    <a:pt x="97" y="24"/>
                    <a:pt x="93" y="30"/>
                  </a:cubicBezTo>
                  <a:cubicBezTo>
                    <a:pt x="89" y="36"/>
                    <a:pt x="87" y="46"/>
                    <a:pt x="87" y="58"/>
                  </a:cubicBezTo>
                  <a:lnTo>
                    <a:pt x="10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B9505A4E-C118-4D85-AA43-B4CF98B165B8}"/>
                </a:ext>
              </a:extLst>
            </p:cNvPr>
            <p:cNvSpPr/>
            <p:nvPr userDrawn="1"/>
          </p:nvSpPr>
          <p:spPr>
            <a:xfrm>
              <a:off x="2879489" y="2569424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5AA9BECD-486C-4758-AE42-8397F6228640}"/>
                </a:ext>
              </a:extLst>
            </p:cNvPr>
            <p:cNvSpPr/>
            <p:nvPr userDrawn="1"/>
          </p:nvSpPr>
          <p:spPr>
            <a:xfrm rot="10800000">
              <a:off x="2228720" y="3188545"/>
              <a:ext cx="7469555" cy="2743181"/>
            </a:xfrm>
            <a:custGeom>
              <a:avLst/>
              <a:gdLst>
                <a:gd name="connsiteX0" fmla="*/ 0 w 7498080"/>
                <a:gd name="connsiteY0" fmla="*/ 0 h 1330036"/>
                <a:gd name="connsiteX1" fmla="*/ 7498080 w 7498080"/>
                <a:gd name="connsiteY1" fmla="*/ 0 h 1330036"/>
                <a:gd name="connsiteX2" fmla="*/ 7498080 w 7498080"/>
                <a:gd name="connsiteY2" fmla="*/ 1330036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8080" h="1330036">
                  <a:moveTo>
                    <a:pt x="0" y="0"/>
                  </a:moveTo>
                  <a:lnTo>
                    <a:pt x="7498080" y="0"/>
                  </a:lnTo>
                  <a:lnTo>
                    <a:pt x="7498080" y="1330036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497836" y="2718044"/>
            <a:ext cx="7196328" cy="1321724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287000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039832" y="4785042"/>
            <a:ext cx="3641725" cy="382588"/>
          </a:xfrm>
        </p:spPr>
        <p:txBody>
          <a:bodyPr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95951318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full photo backgroun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82D9643-AFB1-423B-9B7A-83DC8A4834A6}"/>
              </a:ext>
            </a:extLst>
          </p:cNvPr>
          <p:cNvSpPr/>
          <p:nvPr userDrawn="1"/>
        </p:nvSpPr>
        <p:spPr>
          <a:xfrm>
            <a:off x="1373188" y="1371600"/>
            <a:ext cx="9445625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830324" y="3086583"/>
            <a:ext cx="8531352" cy="194261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24" y="2067985"/>
            <a:ext cx="8531352" cy="44319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290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63" Type="http://schemas.openxmlformats.org/officeDocument/2006/relationships/slideLayout" Target="../slideLayouts/slideLayout108.xml"/><Relationship Id="rId68" Type="http://schemas.openxmlformats.org/officeDocument/2006/relationships/slideLayout" Target="../slideLayouts/slideLayout113.xml"/><Relationship Id="rId84" Type="http://schemas.openxmlformats.org/officeDocument/2006/relationships/slideLayout" Target="../slideLayouts/slideLayout129.xml"/><Relationship Id="rId89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61.xml"/><Relationship Id="rId107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53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03.xml"/><Relationship Id="rId74" Type="http://schemas.openxmlformats.org/officeDocument/2006/relationships/slideLayout" Target="../slideLayouts/slideLayout119.xml"/><Relationship Id="rId79" Type="http://schemas.openxmlformats.org/officeDocument/2006/relationships/slideLayout" Target="../slideLayouts/slideLayout124.xml"/><Relationship Id="rId102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50.xml"/><Relationship Id="rId90" Type="http://schemas.openxmlformats.org/officeDocument/2006/relationships/slideLayout" Target="../slideLayouts/slideLayout135.xml"/><Relationship Id="rId95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64" Type="http://schemas.openxmlformats.org/officeDocument/2006/relationships/slideLayout" Target="../slideLayouts/slideLayout109.xml"/><Relationship Id="rId69" Type="http://schemas.openxmlformats.org/officeDocument/2006/relationships/slideLayout" Target="../slideLayouts/slideLayout114.xml"/><Relationship Id="rId80" Type="http://schemas.openxmlformats.org/officeDocument/2006/relationships/slideLayout" Target="../slideLayouts/slideLayout125.xml"/><Relationship Id="rId85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59" Type="http://schemas.openxmlformats.org/officeDocument/2006/relationships/slideLayout" Target="../slideLayouts/slideLayout104.xml"/><Relationship Id="rId103" Type="http://schemas.openxmlformats.org/officeDocument/2006/relationships/slideLayout" Target="../slideLayouts/slideLayout148.xml"/><Relationship Id="rId108" Type="http://schemas.openxmlformats.org/officeDocument/2006/relationships/slideLayout" Target="../slideLayouts/slideLayout153.xml"/><Relationship Id="rId54" Type="http://schemas.openxmlformats.org/officeDocument/2006/relationships/slideLayout" Target="../slideLayouts/slideLayout99.xml"/><Relationship Id="rId70" Type="http://schemas.openxmlformats.org/officeDocument/2006/relationships/slideLayout" Target="../slideLayouts/slideLayout115.xml"/><Relationship Id="rId75" Type="http://schemas.openxmlformats.org/officeDocument/2006/relationships/slideLayout" Target="../slideLayouts/slideLayout120.xml"/><Relationship Id="rId91" Type="http://schemas.openxmlformats.org/officeDocument/2006/relationships/slideLayout" Target="../slideLayouts/slideLayout136.xml"/><Relationship Id="rId9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02.xml"/><Relationship Id="rId106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60" Type="http://schemas.openxmlformats.org/officeDocument/2006/relationships/slideLayout" Target="../slideLayouts/slideLayout105.xml"/><Relationship Id="rId65" Type="http://schemas.openxmlformats.org/officeDocument/2006/relationships/slideLayout" Target="../slideLayouts/slideLayout110.xml"/><Relationship Id="rId73" Type="http://schemas.openxmlformats.org/officeDocument/2006/relationships/slideLayout" Target="../slideLayouts/slideLayout118.xml"/><Relationship Id="rId78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26.xml"/><Relationship Id="rId86" Type="http://schemas.openxmlformats.org/officeDocument/2006/relationships/slideLayout" Target="../slideLayouts/slideLayout131.xml"/><Relationship Id="rId94" Type="http://schemas.openxmlformats.org/officeDocument/2006/relationships/slideLayout" Target="../slideLayouts/slideLayout139.xml"/><Relationship Id="rId99" Type="http://schemas.openxmlformats.org/officeDocument/2006/relationships/slideLayout" Target="../slideLayouts/slideLayout144.xml"/><Relationship Id="rId101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84.xml"/><Relationship Id="rId109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00.xml"/><Relationship Id="rId76" Type="http://schemas.openxmlformats.org/officeDocument/2006/relationships/slideLayout" Target="../slideLayouts/slideLayout121.xml"/><Relationship Id="rId97" Type="http://schemas.openxmlformats.org/officeDocument/2006/relationships/slideLayout" Target="../slideLayouts/slideLayout142.xml"/><Relationship Id="rId104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52.xml"/><Relationship Id="rId71" Type="http://schemas.openxmlformats.org/officeDocument/2006/relationships/slideLayout" Target="../slideLayouts/slideLayout116.xml"/><Relationship Id="rId9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66" Type="http://schemas.openxmlformats.org/officeDocument/2006/relationships/slideLayout" Target="../slideLayouts/slideLayout111.xml"/><Relationship Id="rId87" Type="http://schemas.openxmlformats.org/officeDocument/2006/relationships/slideLayout" Target="../slideLayouts/slideLayout132.xml"/><Relationship Id="rId110" Type="http://schemas.openxmlformats.org/officeDocument/2006/relationships/theme" Target="../theme/theme2.xml"/><Relationship Id="rId61" Type="http://schemas.openxmlformats.org/officeDocument/2006/relationships/slideLayout" Target="../slideLayouts/slideLayout106.xml"/><Relationship Id="rId82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101.xml"/><Relationship Id="rId77" Type="http://schemas.openxmlformats.org/officeDocument/2006/relationships/slideLayout" Target="../slideLayouts/slideLayout122.xml"/><Relationship Id="rId100" Type="http://schemas.openxmlformats.org/officeDocument/2006/relationships/slideLayout" Target="../slideLayouts/slideLayout145.xml"/><Relationship Id="rId105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72" Type="http://schemas.openxmlformats.org/officeDocument/2006/relationships/slideLayout" Target="../slideLayouts/slideLayout117.xml"/><Relationship Id="rId93" Type="http://schemas.openxmlformats.org/officeDocument/2006/relationships/slideLayout" Target="../slideLayouts/slideLayout138.xml"/><Relationship Id="rId9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91.xml"/><Relationship Id="rId67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107.xml"/><Relationship Id="rId83" Type="http://schemas.openxmlformats.org/officeDocument/2006/relationships/slideLayout" Target="../slideLayouts/slideLayout128.xml"/><Relationship Id="rId88" Type="http://schemas.openxmlformats.org/officeDocument/2006/relationships/slideLayout" Target="../slideLayouts/slideLayout1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209.xml"/><Relationship Id="rId47" Type="http://schemas.openxmlformats.org/officeDocument/2006/relationships/slideLayout" Target="../slideLayouts/slideLayout214.xml"/><Relationship Id="rId63" Type="http://schemas.openxmlformats.org/officeDocument/2006/relationships/slideLayout" Target="../slideLayouts/slideLayout230.xml"/><Relationship Id="rId68" Type="http://schemas.openxmlformats.org/officeDocument/2006/relationships/slideLayout" Target="../slideLayouts/slideLayout235.xml"/><Relationship Id="rId84" Type="http://schemas.openxmlformats.org/officeDocument/2006/relationships/slideLayout" Target="../slideLayouts/slideLayout251.xml"/><Relationship Id="rId89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183.xml"/><Relationship Id="rId107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99.xml"/><Relationship Id="rId37" Type="http://schemas.openxmlformats.org/officeDocument/2006/relationships/slideLayout" Target="../slideLayouts/slideLayout204.xml"/><Relationship Id="rId53" Type="http://schemas.openxmlformats.org/officeDocument/2006/relationships/slideLayout" Target="../slideLayouts/slideLayout220.xml"/><Relationship Id="rId58" Type="http://schemas.openxmlformats.org/officeDocument/2006/relationships/slideLayout" Target="../slideLayouts/slideLayout225.xml"/><Relationship Id="rId74" Type="http://schemas.openxmlformats.org/officeDocument/2006/relationships/slideLayout" Target="../slideLayouts/slideLayout241.xml"/><Relationship Id="rId79" Type="http://schemas.openxmlformats.org/officeDocument/2006/relationships/slideLayout" Target="../slideLayouts/slideLayout246.xml"/><Relationship Id="rId102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172.xml"/><Relationship Id="rId90" Type="http://schemas.openxmlformats.org/officeDocument/2006/relationships/slideLayout" Target="../slideLayouts/slideLayout257.xml"/><Relationship Id="rId95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43" Type="http://schemas.openxmlformats.org/officeDocument/2006/relationships/slideLayout" Target="../slideLayouts/slideLayout210.xml"/><Relationship Id="rId48" Type="http://schemas.openxmlformats.org/officeDocument/2006/relationships/slideLayout" Target="../slideLayouts/slideLayout215.xml"/><Relationship Id="rId64" Type="http://schemas.openxmlformats.org/officeDocument/2006/relationships/slideLayout" Target="../slideLayouts/slideLayout231.xml"/><Relationship Id="rId69" Type="http://schemas.openxmlformats.org/officeDocument/2006/relationships/slideLayout" Target="../slideLayouts/slideLayout236.xml"/><Relationship Id="rId80" Type="http://schemas.openxmlformats.org/officeDocument/2006/relationships/slideLayout" Target="../slideLayouts/slideLayout247.xml"/><Relationship Id="rId85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33" Type="http://schemas.openxmlformats.org/officeDocument/2006/relationships/slideLayout" Target="../slideLayouts/slideLayout200.xml"/><Relationship Id="rId38" Type="http://schemas.openxmlformats.org/officeDocument/2006/relationships/slideLayout" Target="../slideLayouts/slideLayout205.xml"/><Relationship Id="rId59" Type="http://schemas.openxmlformats.org/officeDocument/2006/relationships/slideLayout" Target="../slideLayouts/slideLayout226.xml"/><Relationship Id="rId103" Type="http://schemas.openxmlformats.org/officeDocument/2006/relationships/slideLayout" Target="../slideLayouts/slideLayout270.xml"/><Relationship Id="rId108" Type="http://schemas.openxmlformats.org/officeDocument/2006/relationships/slideLayout" Target="../slideLayouts/slideLayout275.xml"/><Relationship Id="rId54" Type="http://schemas.openxmlformats.org/officeDocument/2006/relationships/slideLayout" Target="../slideLayouts/slideLayout221.xml"/><Relationship Id="rId70" Type="http://schemas.openxmlformats.org/officeDocument/2006/relationships/slideLayout" Target="../slideLayouts/slideLayout237.xml"/><Relationship Id="rId75" Type="http://schemas.openxmlformats.org/officeDocument/2006/relationships/slideLayout" Target="../slideLayouts/slideLayout242.xml"/><Relationship Id="rId91" Type="http://schemas.openxmlformats.org/officeDocument/2006/relationships/slideLayout" Target="../slideLayouts/slideLayout258.xml"/><Relationship Id="rId9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slideLayout" Target="../slideLayouts/slideLayout203.xml"/><Relationship Id="rId49" Type="http://schemas.openxmlformats.org/officeDocument/2006/relationships/slideLayout" Target="../slideLayouts/slideLayout216.xml"/><Relationship Id="rId57" Type="http://schemas.openxmlformats.org/officeDocument/2006/relationships/slideLayout" Target="../slideLayouts/slideLayout224.xml"/><Relationship Id="rId106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98.xml"/><Relationship Id="rId44" Type="http://schemas.openxmlformats.org/officeDocument/2006/relationships/slideLayout" Target="../slideLayouts/slideLayout211.xml"/><Relationship Id="rId52" Type="http://schemas.openxmlformats.org/officeDocument/2006/relationships/slideLayout" Target="../slideLayouts/slideLayout219.xml"/><Relationship Id="rId60" Type="http://schemas.openxmlformats.org/officeDocument/2006/relationships/slideLayout" Target="../slideLayouts/slideLayout227.xml"/><Relationship Id="rId65" Type="http://schemas.openxmlformats.org/officeDocument/2006/relationships/slideLayout" Target="../slideLayouts/slideLayout232.xml"/><Relationship Id="rId73" Type="http://schemas.openxmlformats.org/officeDocument/2006/relationships/slideLayout" Target="../slideLayouts/slideLayout240.xml"/><Relationship Id="rId78" Type="http://schemas.openxmlformats.org/officeDocument/2006/relationships/slideLayout" Target="../slideLayouts/slideLayout245.xml"/><Relationship Id="rId81" Type="http://schemas.openxmlformats.org/officeDocument/2006/relationships/slideLayout" Target="../slideLayouts/slideLayout248.xml"/><Relationship Id="rId86" Type="http://schemas.openxmlformats.org/officeDocument/2006/relationships/slideLayout" Target="../slideLayouts/slideLayout253.xml"/><Relationship Id="rId94" Type="http://schemas.openxmlformats.org/officeDocument/2006/relationships/slideLayout" Target="../slideLayouts/slideLayout261.xml"/><Relationship Id="rId99" Type="http://schemas.openxmlformats.org/officeDocument/2006/relationships/slideLayout" Target="../slideLayouts/slideLayout266.xml"/><Relationship Id="rId101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9" Type="http://schemas.openxmlformats.org/officeDocument/2006/relationships/slideLayout" Target="../slideLayouts/slideLayout206.xml"/><Relationship Id="rId109" Type="http://schemas.openxmlformats.org/officeDocument/2006/relationships/slideLayout" Target="../slideLayouts/slideLayout276.xml"/><Relationship Id="rId34" Type="http://schemas.openxmlformats.org/officeDocument/2006/relationships/slideLayout" Target="../slideLayouts/slideLayout201.xml"/><Relationship Id="rId50" Type="http://schemas.openxmlformats.org/officeDocument/2006/relationships/slideLayout" Target="../slideLayouts/slideLayout217.xml"/><Relationship Id="rId55" Type="http://schemas.openxmlformats.org/officeDocument/2006/relationships/slideLayout" Target="../slideLayouts/slideLayout222.xml"/><Relationship Id="rId76" Type="http://schemas.openxmlformats.org/officeDocument/2006/relationships/slideLayout" Target="../slideLayouts/slideLayout243.xml"/><Relationship Id="rId97" Type="http://schemas.openxmlformats.org/officeDocument/2006/relationships/slideLayout" Target="../slideLayouts/slideLayout264.xml"/><Relationship Id="rId104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174.xml"/><Relationship Id="rId71" Type="http://schemas.openxmlformats.org/officeDocument/2006/relationships/slideLayout" Target="../slideLayouts/slideLayout238.xml"/><Relationship Id="rId9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207.xml"/><Relationship Id="rId45" Type="http://schemas.openxmlformats.org/officeDocument/2006/relationships/slideLayout" Target="../slideLayouts/slideLayout212.xml"/><Relationship Id="rId66" Type="http://schemas.openxmlformats.org/officeDocument/2006/relationships/slideLayout" Target="../slideLayouts/slideLayout233.xml"/><Relationship Id="rId87" Type="http://schemas.openxmlformats.org/officeDocument/2006/relationships/slideLayout" Target="../slideLayouts/slideLayout254.xml"/><Relationship Id="rId110" Type="http://schemas.openxmlformats.org/officeDocument/2006/relationships/slideLayout" Target="../slideLayouts/slideLayout277.xml"/><Relationship Id="rId61" Type="http://schemas.openxmlformats.org/officeDocument/2006/relationships/slideLayout" Target="../slideLayouts/slideLayout228.xml"/><Relationship Id="rId82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56" Type="http://schemas.openxmlformats.org/officeDocument/2006/relationships/slideLayout" Target="../slideLayouts/slideLayout223.xml"/><Relationship Id="rId77" Type="http://schemas.openxmlformats.org/officeDocument/2006/relationships/slideLayout" Target="../slideLayouts/slideLayout244.xml"/><Relationship Id="rId100" Type="http://schemas.openxmlformats.org/officeDocument/2006/relationships/slideLayout" Target="../slideLayouts/slideLayout267.xml"/><Relationship Id="rId105" Type="http://schemas.openxmlformats.org/officeDocument/2006/relationships/slideLayout" Target="../slideLayouts/slideLayout272.xml"/><Relationship Id="rId8" Type="http://schemas.openxmlformats.org/officeDocument/2006/relationships/slideLayout" Target="../slideLayouts/slideLayout175.xml"/><Relationship Id="rId51" Type="http://schemas.openxmlformats.org/officeDocument/2006/relationships/slideLayout" Target="../slideLayouts/slideLayout218.xml"/><Relationship Id="rId72" Type="http://schemas.openxmlformats.org/officeDocument/2006/relationships/slideLayout" Target="../slideLayouts/slideLayout239.xml"/><Relationship Id="rId93" Type="http://schemas.openxmlformats.org/officeDocument/2006/relationships/slideLayout" Target="../slideLayouts/slideLayout260.xml"/><Relationship Id="rId9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13.xml"/><Relationship Id="rId67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187.xml"/><Relationship Id="rId41" Type="http://schemas.openxmlformats.org/officeDocument/2006/relationships/slideLayout" Target="../slideLayouts/slideLayout208.xml"/><Relationship Id="rId62" Type="http://schemas.openxmlformats.org/officeDocument/2006/relationships/slideLayout" Target="../slideLayouts/slideLayout229.xml"/><Relationship Id="rId83" Type="http://schemas.openxmlformats.org/officeDocument/2006/relationships/slideLayout" Target="../slideLayouts/slideLayout250.xml"/><Relationship Id="rId88" Type="http://schemas.openxmlformats.org/officeDocument/2006/relationships/slideLayout" Target="../slideLayouts/slideLayout255.xml"/><Relationship Id="rId11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1">
            <a:extLst>
              <a:ext uri="{FF2B5EF4-FFF2-40B4-BE49-F238E27FC236}">
                <a16:creationId xmlns:a16="http://schemas.microsoft.com/office/drawing/2014/main" id="{2F7D5979-FD82-456B-9CE8-926D3D1FF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0075" y="620713"/>
            <a:ext cx="107823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uk-UA"/>
              <a:t>INSERT HEADING HERE, IT CAN FIT INTO TWO LINES</a:t>
            </a:r>
          </a:p>
        </p:txBody>
      </p:sp>
      <p:sp>
        <p:nvSpPr>
          <p:cNvPr id="1027" name="Text Placeholder 14">
            <a:extLst>
              <a:ext uri="{FF2B5EF4-FFF2-40B4-BE49-F238E27FC236}">
                <a16:creationId xmlns:a16="http://schemas.microsoft.com/office/drawing/2014/main" id="{DA15F4A2-473C-4A0A-A553-AE1BD985D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00200"/>
            <a:ext cx="102758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Heading</a:t>
            </a:r>
          </a:p>
          <a:p>
            <a:pPr lvl="1"/>
            <a:r>
              <a:rPr lang="en-US" altLang="uk-UA"/>
              <a:t>Second level</a:t>
            </a:r>
          </a:p>
          <a:p>
            <a:pPr lvl="2"/>
            <a:r>
              <a:rPr lang="en-US" altLang="uk-UA"/>
              <a:t>Third level</a:t>
            </a:r>
          </a:p>
          <a:p>
            <a:pPr lvl="3"/>
            <a:r>
              <a:rPr lang="en-US" altLang="uk-UA"/>
              <a:t>You can download free icons here https://www.flaticon.com/authors/basic-straight/lineal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76316" r:id="rId1"/>
    <p:sldLayoutId id="2147576338" r:id="rId2"/>
    <p:sldLayoutId id="2147576339" r:id="rId3"/>
    <p:sldLayoutId id="2147576340" r:id="rId4"/>
    <p:sldLayoutId id="2147576341" r:id="rId5"/>
    <p:sldLayoutId id="2147576342" r:id="rId6"/>
    <p:sldLayoutId id="2147576343" r:id="rId7"/>
    <p:sldLayoutId id="2147576344" r:id="rId8"/>
    <p:sldLayoutId id="2147576345" r:id="rId9"/>
    <p:sldLayoutId id="2147576346" r:id="rId10"/>
    <p:sldLayoutId id="2147576317" r:id="rId11"/>
    <p:sldLayoutId id="2147576318" r:id="rId12"/>
    <p:sldLayoutId id="2147576319" r:id="rId13"/>
    <p:sldLayoutId id="2147576320" r:id="rId14"/>
    <p:sldLayoutId id="2147576321" r:id="rId15"/>
    <p:sldLayoutId id="2147576347" r:id="rId16"/>
    <p:sldLayoutId id="2147576348" r:id="rId17"/>
    <p:sldLayoutId id="2147576349" r:id="rId18"/>
    <p:sldLayoutId id="2147576350" r:id="rId19"/>
    <p:sldLayoutId id="2147576351" r:id="rId20"/>
    <p:sldLayoutId id="2147576352" r:id="rId21"/>
    <p:sldLayoutId id="2147576322" r:id="rId22"/>
    <p:sldLayoutId id="2147576323" r:id="rId23"/>
    <p:sldLayoutId id="2147576324" r:id="rId24"/>
    <p:sldLayoutId id="2147576325" r:id="rId25"/>
    <p:sldLayoutId id="2147576326" r:id="rId26"/>
    <p:sldLayoutId id="2147576327" r:id="rId27"/>
    <p:sldLayoutId id="2147576328" r:id="rId28"/>
    <p:sldLayoutId id="2147576329" r:id="rId29"/>
    <p:sldLayoutId id="2147576330" r:id="rId30"/>
    <p:sldLayoutId id="2147576331" r:id="rId31"/>
    <p:sldLayoutId id="2147576332" r:id="rId32"/>
    <p:sldLayoutId id="2147576333" r:id="rId33"/>
    <p:sldLayoutId id="2147576334" r:id="rId34"/>
    <p:sldLayoutId id="2147576353" r:id="rId35"/>
    <p:sldLayoutId id="2147576354" r:id="rId36"/>
    <p:sldLayoutId id="2147576355" r:id="rId37"/>
    <p:sldLayoutId id="2147576335" r:id="rId38"/>
    <p:sldLayoutId id="2147576336" r:id="rId39"/>
    <p:sldLayoutId id="2147576337" r:id="rId40"/>
    <p:sldLayoutId id="2147576356" r:id="rId41"/>
    <p:sldLayoutId id="2147576357" r:id="rId42"/>
    <p:sldLayoutId id="2147576358" r:id="rId43"/>
    <p:sldLayoutId id="2147576359" r:id="rId44"/>
    <p:sldLayoutId id="2147576360" r:id="rId45"/>
  </p:sldLayoutIdLst>
  <p:transition spd="med">
    <p:split orient="vert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Roboto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Roboto" panose="02000000000000000000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ts val="500"/>
        </a:spcAft>
        <a:buClr>
          <a:schemeClr val="accent1"/>
        </a:buClr>
        <a:buFont typeface="Arial" panose="020B0604020202020204" pitchFamily="34" charset="0"/>
        <a:defRPr sz="2400" b="1" kern="1200">
          <a:solidFill>
            <a:schemeClr val="tx1"/>
          </a:solidFill>
          <a:latin typeface="Roboto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defRPr sz="2100" kern="1200">
          <a:solidFill>
            <a:schemeClr val="tx1"/>
          </a:solidFill>
          <a:latin typeface="Roboto"/>
          <a:ea typeface="+mn-ea"/>
          <a:cs typeface="+mn-cs"/>
        </a:defRPr>
      </a:lvl2pPr>
      <a:lvl3pPr marL="342900" indent="-342900" algn="l" rtl="0" eaLnBrk="0" fontAlgn="base" hangingPunct="0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"/>
          <a:ea typeface="+mn-ea"/>
          <a:cs typeface="+mn-cs"/>
        </a:defRPr>
      </a:lvl3pPr>
      <a:lvl4pPr marL="693738" indent="-342900" algn="l" rtl="0" eaLnBrk="0" fontAlgn="base" hangingPunct="0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54CE98D3-6D58-4D50-B151-4710D10331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085581FE-46D6-4120-AB31-94A23BEF46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F8298-4A02-412F-8DA4-88CCB1A2F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9A927F4-3357-481B-96B9-640562DECEFA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766955-6608-41B4-9945-4FCE5B3D8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CCD275-8FA3-43A8-A70A-94D767D9D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972E2-0D23-48C4-9E0E-F4473F876F4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76361" r:id="rId1"/>
    <p:sldLayoutId id="2147576362" r:id="rId2"/>
    <p:sldLayoutId id="2147576363" r:id="rId3"/>
    <p:sldLayoutId id="2147576364" r:id="rId4"/>
    <p:sldLayoutId id="2147576365" r:id="rId5"/>
    <p:sldLayoutId id="2147576366" r:id="rId6"/>
    <p:sldLayoutId id="2147576367" r:id="rId7"/>
    <p:sldLayoutId id="2147576368" r:id="rId8"/>
    <p:sldLayoutId id="2147576369" r:id="rId9"/>
    <p:sldLayoutId id="2147576370" r:id="rId10"/>
    <p:sldLayoutId id="2147576371" r:id="rId11"/>
    <p:sldLayoutId id="2147576372" r:id="rId12"/>
    <p:sldLayoutId id="2147576373" r:id="rId13"/>
    <p:sldLayoutId id="2147576374" r:id="rId14"/>
    <p:sldLayoutId id="2147576375" r:id="rId15"/>
    <p:sldLayoutId id="2147576376" r:id="rId16"/>
    <p:sldLayoutId id="2147576377" r:id="rId17"/>
    <p:sldLayoutId id="2147576378" r:id="rId18"/>
    <p:sldLayoutId id="2147576379" r:id="rId19"/>
    <p:sldLayoutId id="2147576380" r:id="rId20"/>
    <p:sldLayoutId id="2147576381" r:id="rId21"/>
    <p:sldLayoutId id="2147576382" r:id="rId22"/>
    <p:sldLayoutId id="2147576383" r:id="rId23"/>
    <p:sldLayoutId id="2147576384" r:id="rId24"/>
    <p:sldLayoutId id="2147576385" r:id="rId25"/>
    <p:sldLayoutId id="2147576386" r:id="rId26"/>
    <p:sldLayoutId id="2147576387" r:id="rId27"/>
    <p:sldLayoutId id="2147576388" r:id="rId28"/>
    <p:sldLayoutId id="2147576389" r:id="rId29"/>
    <p:sldLayoutId id="2147576390" r:id="rId30"/>
    <p:sldLayoutId id="2147576391" r:id="rId31"/>
    <p:sldLayoutId id="2147576392" r:id="rId32"/>
    <p:sldLayoutId id="2147576393" r:id="rId33"/>
    <p:sldLayoutId id="2147576394" r:id="rId34"/>
    <p:sldLayoutId id="2147576395" r:id="rId35"/>
    <p:sldLayoutId id="2147576396" r:id="rId36"/>
    <p:sldLayoutId id="2147576397" r:id="rId37"/>
    <p:sldLayoutId id="2147576398" r:id="rId38"/>
    <p:sldLayoutId id="2147576399" r:id="rId39"/>
    <p:sldLayoutId id="2147576400" r:id="rId40"/>
    <p:sldLayoutId id="2147576401" r:id="rId41"/>
    <p:sldLayoutId id="2147576402" r:id="rId42"/>
    <p:sldLayoutId id="2147576403" r:id="rId43"/>
    <p:sldLayoutId id="2147576404" r:id="rId44"/>
    <p:sldLayoutId id="2147576405" r:id="rId45"/>
    <p:sldLayoutId id="2147576406" r:id="rId46"/>
    <p:sldLayoutId id="2147576407" r:id="rId47"/>
    <p:sldLayoutId id="2147576408" r:id="rId48"/>
    <p:sldLayoutId id="2147576409" r:id="rId49"/>
    <p:sldLayoutId id="2147576410" r:id="rId50"/>
    <p:sldLayoutId id="2147576411" r:id="rId51"/>
    <p:sldLayoutId id="2147576412" r:id="rId52"/>
    <p:sldLayoutId id="2147576413" r:id="rId53"/>
    <p:sldLayoutId id="2147576414" r:id="rId54"/>
    <p:sldLayoutId id="2147576415" r:id="rId55"/>
    <p:sldLayoutId id="2147576416" r:id="rId56"/>
    <p:sldLayoutId id="2147576417" r:id="rId57"/>
    <p:sldLayoutId id="2147576418" r:id="rId58"/>
    <p:sldLayoutId id="2147576419" r:id="rId59"/>
    <p:sldLayoutId id="2147576420" r:id="rId60"/>
    <p:sldLayoutId id="2147576421" r:id="rId61"/>
    <p:sldLayoutId id="2147576422" r:id="rId62"/>
    <p:sldLayoutId id="2147576423" r:id="rId63"/>
    <p:sldLayoutId id="2147576424" r:id="rId64"/>
    <p:sldLayoutId id="2147576425" r:id="rId65"/>
    <p:sldLayoutId id="2147576426" r:id="rId66"/>
    <p:sldLayoutId id="2147576427" r:id="rId67"/>
    <p:sldLayoutId id="2147576428" r:id="rId68"/>
    <p:sldLayoutId id="2147576429" r:id="rId69"/>
    <p:sldLayoutId id="2147576430" r:id="rId70"/>
    <p:sldLayoutId id="2147576431" r:id="rId71"/>
    <p:sldLayoutId id="2147576432" r:id="rId72"/>
    <p:sldLayoutId id="2147576433" r:id="rId73"/>
    <p:sldLayoutId id="2147576434" r:id="rId74"/>
    <p:sldLayoutId id="2147576435" r:id="rId75"/>
    <p:sldLayoutId id="2147576436" r:id="rId76"/>
    <p:sldLayoutId id="2147576437" r:id="rId77"/>
    <p:sldLayoutId id="2147576438" r:id="rId78"/>
    <p:sldLayoutId id="2147576439" r:id="rId79"/>
    <p:sldLayoutId id="2147576440" r:id="rId80"/>
    <p:sldLayoutId id="2147576441" r:id="rId81"/>
    <p:sldLayoutId id="2147576442" r:id="rId82"/>
    <p:sldLayoutId id="2147576443" r:id="rId83"/>
    <p:sldLayoutId id="2147576444" r:id="rId84"/>
    <p:sldLayoutId id="2147576445" r:id="rId85"/>
    <p:sldLayoutId id="2147576446" r:id="rId86"/>
    <p:sldLayoutId id="2147576447" r:id="rId87"/>
    <p:sldLayoutId id="2147576448" r:id="rId88"/>
    <p:sldLayoutId id="2147576449" r:id="rId89"/>
    <p:sldLayoutId id="2147576450" r:id="rId90"/>
    <p:sldLayoutId id="2147576451" r:id="rId91"/>
    <p:sldLayoutId id="2147576452" r:id="rId92"/>
    <p:sldLayoutId id="2147576453" r:id="rId93"/>
    <p:sldLayoutId id="2147576454" r:id="rId94"/>
    <p:sldLayoutId id="2147576455" r:id="rId95"/>
    <p:sldLayoutId id="2147576456" r:id="rId96"/>
    <p:sldLayoutId id="2147576457" r:id="rId97"/>
    <p:sldLayoutId id="2147576458" r:id="rId98"/>
    <p:sldLayoutId id="2147576459" r:id="rId99"/>
    <p:sldLayoutId id="2147576460" r:id="rId100"/>
    <p:sldLayoutId id="2147576461" r:id="rId101"/>
    <p:sldLayoutId id="2147576462" r:id="rId102"/>
    <p:sldLayoutId id="2147576463" r:id="rId103"/>
    <p:sldLayoutId id="2147576464" r:id="rId104"/>
    <p:sldLayoutId id="2147576465" r:id="rId105"/>
    <p:sldLayoutId id="2147576466" r:id="rId106"/>
    <p:sldLayoutId id="2147576467" r:id="rId107"/>
    <p:sldLayoutId id="2147576468" r:id="rId108"/>
    <p:sldLayoutId id="2147576469" r:id="rId10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Місце для заголовка 1">
            <a:extLst>
              <a:ext uri="{FF2B5EF4-FFF2-40B4-BE49-F238E27FC236}">
                <a16:creationId xmlns:a16="http://schemas.microsoft.com/office/drawing/2014/main" id="{D34508A2-4112-46BF-807F-D38DCCBAC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Клацніть, щоб редагувати стиль зразка заголовка</a:t>
            </a:r>
          </a:p>
        </p:txBody>
      </p:sp>
      <p:sp>
        <p:nvSpPr>
          <p:cNvPr id="3075" name="Місце для тексту 2">
            <a:extLst>
              <a:ext uri="{FF2B5EF4-FFF2-40B4-BE49-F238E27FC236}">
                <a16:creationId xmlns:a16="http://schemas.microsoft.com/office/drawing/2014/main" id="{AF969FA8-FC51-4A83-A956-FA642D2CF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Клацніть, щоб відредагувати стилі зразків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85113E-EF82-4466-9411-E0E0F4E38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Roboto" pitchFamily="2" charset="0"/>
                <a:cs typeface="+mn-cs"/>
              </a:defRPr>
            </a:lvl1pPr>
          </a:lstStyle>
          <a:p>
            <a:pPr>
              <a:defRPr/>
            </a:pPr>
            <a:fld id="{437AECA6-F394-4366-861F-BC3EC1BABB6E}" type="datetimeFigureOut">
              <a:rPr lang="uk-UA"/>
              <a:pPr>
                <a:defRPr/>
              </a:pPr>
              <a:t>20.05.2026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5C93E15-FC05-4DBF-B847-CAD285E3A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Roboto" pitchFamily="2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16392D-B9AE-47B0-92BE-2336EEC02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56AF3A-D74F-41DD-A5AF-A157B1E23551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76470" r:id="rId1"/>
    <p:sldLayoutId id="2147576471" r:id="rId2"/>
    <p:sldLayoutId id="2147576472" r:id="rId3"/>
    <p:sldLayoutId id="2147576473" r:id="rId4"/>
    <p:sldLayoutId id="2147576474" r:id="rId5"/>
    <p:sldLayoutId id="2147576475" r:id="rId6"/>
    <p:sldLayoutId id="2147576476" r:id="rId7"/>
    <p:sldLayoutId id="2147576477" r:id="rId8"/>
    <p:sldLayoutId id="2147576478" r:id="rId9"/>
    <p:sldLayoutId id="2147576479" r:id="rId10"/>
    <p:sldLayoutId id="2147576480" r:id="rId11"/>
    <p:sldLayoutId id="2147576481" r:id="rId12"/>
    <p:sldLayoutId id="2147576482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0AC9EA5E-B8C8-44A6-BFA7-7AEA27523A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4099" name="Текст 2">
            <a:extLst>
              <a:ext uri="{FF2B5EF4-FFF2-40B4-BE49-F238E27FC236}">
                <a16:creationId xmlns:a16="http://schemas.microsoft.com/office/drawing/2014/main" id="{C50C6142-6CF7-4BC2-A0E3-832D762833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83541-F117-49CE-86C5-FF578294C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74BAD9-8867-40DB-B458-DAAB1FDCDF17}" type="datetimeFigureOut">
              <a:rPr lang="ru-RU"/>
              <a:pPr>
                <a:defRPr/>
              </a:pPr>
              <a:t>20.05.2026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07D69-D933-4A52-BD51-ABC5B0A14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CEAD3-92C5-4376-8C2A-5FC2141E3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553718-1B7F-433A-99C6-45BC9A13C50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76483" r:id="rId1"/>
    <p:sldLayoutId id="2147576484" r:id="rId2"/>
    <p:sldLayoutId id="2147576485" r:id="rId3"/>
    <p:sldLayoutId id="2147576486" r:id="rId4"/>
    <p:sldLayoutId id="2147576487" r:id="rId5"/>
    <p:sldLayoutId id="2147576488" r:id="rId6"/>
    <p:sldLayoutId id="2147576489" r:id="rId7"/>
    <p:sldLayoutId id="2147576490" r:id="rId8"/>
    <p:sldLayoutId id="2147576491" r:id="rId9"/>
    <p:sldLayoutId id="2147576492" r:id="rId10"/>
    <p:sldLayoutId id="2147576493" r:id="rId11"/>
    <p:sldLayoutId id="2147576494" r:id="rId12"/>
    <p:sldLayoutId id="2147576495" r:id="rId13"/>
    <p:sldLayoutId id="2147576496" r:id="rId14"/>
    <p:sldLayoutId id="2147576497" r:id="rId15"/>
    <p:sldLayoutId id="2147576498" r:id="rId16"/>
    <p:sldLayoutId id="2147576499" r:id="rId17"/>
    <p:sldLayoutId id="2147576500" r:id="rId18"/>
    <p:sldLayoutId id="2147576501" r:id="rId19"/>
    <p:sldLayoutId id="2147576502" r:id="rId20"/>
    <p:sldLayoutId id="2147576503" r:id="rId21"/>
    <p:sldLayoutId id="2147576504" r:id="rId22"/>
    <p:sldLayoutId id="2147576505" r:id="rId23"/>
    <p:sldLayoutId id="2147576506" r:id="rId24"/>
    <p:sldLayoutId id="2147576507" r:id="rId25"/>
    <p:sldLayoutId id="2147576508" r:id="rId26"/>
    <p:sldLayoutId id="2147576509" r:id="rId27"/>
    <p:sldLayoutId id="2147576510" r:id="rId28"/>
    <p:sldLayoutId id="2147576511" r:id="rId29"/>
    <p:sldLayoutId id="2147576512" r:id="rId30"/>
    <p:sldLayoutId id="2147576513" r:id="rId31"/>
    <p:sldLayoutId id="2147576514" r:id="rId32"/>
    <p:sldLayoutId id="2147576515" r:id="rId33"/>
    <p:sldLayoutId id="2147576516" r:id="rId34"/>
    <p:sldLayoutId id="2147576517" r:id="rId35"/>
    <p:sldLayoutId id="2147576518" r:id="rId36"/>
    <p:sldLayoutId id="2147576519" r:id="rId37"/>
    <p:sldLayoutId id="2147576520" r:id="rId38"/>
    <p:sldLayoutId id="2147576521" r:id="rId39"/>
    <p:sldLayoutId id="2147576522" r:id="rId40"/>
    <p:sldLayoutId id="2147576523" r:id="rId41"/>
    <p:sldLayoutId id="2147576524" r:id="rId42"/>
    <p:sldLayoutId id="2147576525" r:id="rId43"/>
    <p:sldLayoutId id="2147576526" r:id="rId44"/>
    <p:sldLayoutId id="2147576527" r:id="rId45"/>
    <p:sldLayoutId id="2147576528" r:id="rId46"/>
    <p:sldLayoutId id="2147576529" r:id="rId47"/>
    <p:sldLayoutId id="2147576530" r:id="rId48"/>
    <p:sldLayoutId id="2147576531" r:id="rId49"/>
    <p:sldLayoutId id="2147576532" r:id="rId50"/>
    <p:sldLayoutId id="2147576533" r:id="rId51"/>
    <p:sldLayoutId id="2147576534" r:id="rId52"/>
    <p:sldLayoutId id="2147576535" r:id="rId53"/>
    <p:sldLayoutId id="2147576536" r:id="rId54"/>
    <p:sldLayoutId id="2147576537" r:id="rId55"/>
    <p:sldLayoutId id="2147576538" r:id="rId56"/>
    <p:sldLayoutId id="2147576539" r:id="rId57"/>
    <p:sldLayoutId id="2147576540" r:id="rId58"/>
    <p:sldLayoutId id="2147576541" r:id="rId59"/>
    <p:sldLayoutId id="2147576542" r:id="rId60"/>
    <p:sldLayoutId id="2147576543" r:id="rId61"/>
    <p:sldLayoutId id="2147576544" r:id="rId62"/>
    <p:sldLayoutId id="2147576545" r:id="rId63"/>
    <p:sldLayoutId id="2147576546" r:id="rId64"/>
    <p:sldLayoutId id="2147576547" r:id="rId65"/>
    <p:sldLayoutId id="2147576548" r:id="rId66"/>
    <p:sldLayoutId id="2147576549" r:id="rId67"/>
    <p:sldLayoutId id="2147576550" r:id="rId68"/>
    <p:sldLayoutId id="2147576551" r:id="rId69"/>
    <p:sldLayoutId id="2147576552" r:id="rId70"/>
    <p:sldLayoutId id="2147576553" r:id="rId71"/>
    <p:sldLayoutId id="2147576554" r:id="rId72"/>
    <p:sldLayoutId id="2147576555" r:id="rId73"/>
    <p:sldLayoutId id="2147576556" r:id="rId74"/>
    <p:sldLayoutId id="2147576557" r:id="rId75"/>
    <p:sldLayoutId id="2147576558" r:id="rId76"/>
    <p:sldLayoutId id="2147576559" r:id="rId77"/>
    <p:sldLayoutId id="2147576560" r:id="rId78"/>
    <p:sldLayoutId id="2147576561" r:id="rId79"/>
    <p:sldLayoutId id="2147576562" r:id="rId80"/>
    <p:sldLayoutId id="2147576563" r:id="rId81"/>
    <p:sldLayoutId id="2147576564" r:id="rId82"/>
    <p:sldLayoutId id="2147576565" r:id="rId83"/>
    <p:sldLayoutId id="2147576566" r:id="rId84"/>
    <p:sldLayoutId id="2147576567" r:id="rId85"/>
    <p:sldLayoutId id="2147576568" r:id="rId86"/>
    <p:sldLayoutId id="2147576569" r:id="rId87"/>
    <p:sldLayoutId id="2147576570" r:id="rId88"/>
    <p:sldLayoutId id="2147576571" r:id="rId89"/>
    <p:sldLayoutId id="2147576572" r:id="rId90"/>
    <p:sldLayoutId id="2147576573" r:id="rId91"/>
    <p:sldLayoutId id="2147576574" r:id="rId92"/>
    <p:sldLayoutId id="2147576575" r:id="rId93"/>
    <p:sldLayoutId id="2147576576" r:id="rId94"/>
    <p:sldLayoutId id="2147576577" r:id="rId95"/>
    <p:sldLayoutId id="2147576578" r:id="rId96"/>
    <p:sldLayoutId id="2147576579" r:id="rId97"/>
    <p:sldLayoutId id="2147576580" r:id="rId98"/>
    <p:sldLayoutId id="2147576581" r:id="rId99"/>
    <p:sldLayoutId id="2147576582" r:id="rId100"/>
    <p:sldLayoutId id="2147576583" r:id="rId101"/>
    <p:sldLayoutId id="2147576584" r:id="rId102"/>
    <p:sldLayoutId id="2147576585" r:id="rId103"/>
    <p:sldLayoutId id="2147576586" r:id="rId104"/>
    <p:sldLayoutId id="2147576587" r:id="rId105"/>
    <p:sldLayoutId id="2147576588" r:id="rId106"/>
    <p:sldLayoutId id="2147576589" r:id="rId107"/>
    <p:sldLayoutId id="2147576590" r:id="rId108"/>
    <p:sldLayoutId id="2147576591" r:id="rId109"/>
    <p:sldLayoutId id="2147576592" r:id="rId1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6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0.jpeg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2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ий процес 10">
            <a:extLst>
              <a:ext uri="{FF2B5EF4-FFF2-40B4-BE49-F238E27FC236}">
                <a16:creationId xmlns:a16="http://schemas.microsoft.com/office/drawing/2014/main" id="{9C674816-0109-4995-BFAF-E2DA5CE77DAC}"/>
              </a:ext>
            </a:extLst>
          </p:cNvPr>
          <p:cNvSpPr/>
          <p:nvPr/>
        </p:nvSpPr>
        <p:spPr>
          <a:xfrm rot="17244454">
            <a:off x="6672262" y="855663"/>
            <a:ext cx="5199063" cy="2132012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Блок-схема: альтернативний процес 1">
            <a:extLst>
              <a:ext uri="{FF2B5EF4-FFF2-40B4-BE49-F238E27FC236}">
                <a16:creationId xmlns:a16="http://schemas.microsoft.com/office/drawing/2014/main" id="{A037B5B0-B72F-40CE-A401-BC0EDF54C7AF}"/>
              </a:ext>
            </a:extLst>
          </p:cNvPr>
          <p:cNvSpPr/>
          <p:nvPr/>
        </p:nvSpPr>
        <p:spPr>
          <a:xfrm rot="17244454">
            <a:off x="6648450" y="5400675"/>
            <a:ext cx="3001963" cy="741363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68292" name="Рисунок 25">
            <a:extLst>
              <a:ext uri="{FF2B5EF4-FFF2-40B4-BE49-F238E27FC236}">
                <a16:creationId xmlns:a16="http://schemas.microsoft.com/office/drawing/2014/main" id="{4AFE8AC9-C844-4B98-A150-443A1A40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1249363"/>
            <a:ext cx="418465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2D60B294-D0D1-4DF0-ABEC-8119752FF80C}"/>
              </a:ext>
            </a:extLst>
          </p:cNvPr>
          <p:cNvSpPr/>
          <p:nvPr/>
        </p:nvSpPr>
        <p:spPr>
          <a:xfrm>
            <a:off x="604838" y="2214563"/>
            <a:ext cx="5076825" cy="2428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</a:t>
            </a:r>
          </a:p>
          <a:p>
            <a:pPr algn="ctr">
              <a:defRPr/>
            </a:pPr>
            <a:r>
              <a:rPr lang="uk-UA" alt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МІСЦЕВИХ БЮДЖЕТІВ ЧЕРНІВЕЦЬКОЇ ОБЛАСТІ  </a:t>
            </a:r>
          </a:p>
          <a:p>
            <a:pPr algn="ctr">
              <a:defRPr/>
            </a:pPr>
            <a:r>
              <a:rPr lang="uk-UA" alt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І КВАРТАЛ 2026 РОКУ</a:t>
            </a:r>
            <a:endParaRPr lang="uk-UA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708D414F-E5A4-42AC-9DF4-31F326BD814A}"/>
              </a:ext>
            </a:extLst>
          </p:cNvPr>
          <p:cNvSpPr/>
          <p:nvPr/>
        </p:nvSpPr>
        <p:spPr>
          <a:xfrm>
            <a:off x="604838" y="752475"/>
            <a:ext cx="5905500" cy="70326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uk-UA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ДЕПАРТАМЕНТ ФІНАНСІВ</a:t>
            </a:r>
          </a:p>
          <a:p>
            <a:pPr algn="ctr">
              <a:defRPr/>
            </a:pPr>
            <a:r>
              <a:rPr lang="uk-UA" altLang="uk-UA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Чернівецької обласної державної адміністрації </a:t>
            </a:r>
          </a:p>
          <a:p>
            <a:pPr algn="ctr">
              <a:defRPr/>
            </a:pPr>
            <a:r>
              <a:rPr lang="uk-UA" altLang="uk-UA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(обласної військової адміністрації)</a:t>
            </a:r>
            <a:endParaRPr lang="uk-UA" altLang="uk-UA" sz="1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F5B3DD9D-36F6-4FB2-8D59-03D94B5D6D17}"/>
              </a:ext>
            </a:extLst>
          </p:cNvPr>
          <p:cNvSpPr/>
          <p:nvPr/>
        </p:nvSpPr>
        <p:spPr>
          <a:xfrm rot="16200000">
            <a:off x="-1030287" y="3406775"/>
            <a:ext cx="2762250" cy="444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3EFDF706-BF99-4A42-9E87-E4F5B1ECACDC}"/>
              </a:ext>
            </a:extLst>
          </p:cNvPr>
          <p:cNvSpPr/>
          <p:nvPr/>
        </p:nvSpPr>
        <p:spPr>
          <a:xfrm>
            <a:off x="604838" y="5653088"/>
            <a:ext cx="4519612" cy="7032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  <a:ea typeface="Batang" pitchFamily="18" charset="-127"/>
              </a:rPr>
              <a:t>Колегія Департаменту фінансів</a:t>
            </a:r>
          </a:p>
          <a:p>
            <a:pPr algn="ctr">
              <a:defRPr/>
            </a:pPr>
            <a:r>
              <a:rPr lang="uk-UA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Batang" pitchFamily="18" charset="-127"/>
                <a:cs typeface="Batang" pitchFamily="18" charset="-127"/>
              </a:rPr>
              <a:t>Чернівецької обласної державної адміністрації </a:t>
            </a:r>
          </a:p>
          <a:p>
            <a:pPr algn="ctr">
              <a:defRPr/>
            </a:pPr>
            <a:r>
              <a:rPr lang="uk-UA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Batang" pitchFamily="18" charset="-127"/>
                <a:cs typeface="Batang" pitchFamily="18" charset="-127"/>
              </a:rPr>
              <a:t>(обласної військової адміністрації)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9A0F6B27-E814-4215-A156-1AD83F9B2A66}"/>
              </a:ext>
            </a:extLst>
          </p:cNvPr>
          <p:cNvSpPr/>
          <p:nvPr/>
        </p:nvSpPr>
        <p:spPr>
          <a:xfrm rot="17222773">
            <a:off x="8721726" y="6186487"/>
            <a:ext cx="1223962" cy="71596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68298" name="Рисунок 2">
            <a:extLst>
              <a:ext uri="{FF2B5EF4-FFF2-40B4-BE49-F238E27FC236}">
                <a16:creationId xmlns:a16="http://schemas.microsoft.com/office/drawing/2014/main" id="{E962DC79-8618-406A-84DD-741B01F4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752475"/>
            <a:ext cx="7032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Заголовок 11">
            <a:extLst>
              <a:ext uri="{FF2B5EF4-FFF2-40B4-BE49-F238E27FC236}">
                <a16:creationId xmlns:a16="http://schemas.microsoft.com/office/drawing/2014/main" id="{91E01055-E533-43B5-8BB0-D92439F9C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913"/>
            <a:ext cx="11712575" cy="506413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росту</a:t>
            </a:r>
            <a:r>
              <a:rPr lang="ru-RU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податку на доходи</a:t>
            </a: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фізичних осіб за І квартал 2026 року (%)</a:t>
            </a:r>
          </a:p>
        </p:txBody>
      </p:sp>
      <p:sp>
        <p:nvSpPr>
          <p:cNvPr id="7172" name="Текст 4">
            <a:extLst>
              <a:ext uri="{FF2B5EF4-FFF2-40B4-BE49-F238E27FC236}">
                <a16:creationId xmlns:a16="http://schemas.microsoft.com/office/drawing/2014/main" id="{2D22BA38-899B-4E1E-97BC-3D93B2E00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10413" y="3709602"/>
            <a:ext cx="5387975" cy="341376"/>
          </a:xfrm>
          <a:solidFill>
            <a:srgbClr val="53864A"/>
          </a:solidFill>
          <a:ln cap="rnd">
            <a:gradFill>
              <a:gsLst>
                <a:gs pos="0">
                  <a:srgbClr val="C9F1FF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uk-UA" altLang="uk-UA" sz="1400" dirty="0"/>
              <a:t> </a:t>
            </a:r>
            <a:r>
              <a:rPr lang="uk-UA" altLang="uk-UA" sz="1400" dirty="0">
                <a:solidFill>
                  <a:schemeClr val="bg1"/>
                </a:solidFill>
              </a:rPr>
              <a:t>темп росту менше середнього по області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16DE71C-B377-4C26-867D-ED2847A42CA1}"/>
              </a:ext>
            </a:extLst>
          </p:cNvPr>
          <p:cNvSpPr/>
          <p:nvPr/>
        </p:nvSpPr>
        <p:spPr>
          <a:xfrm>
            <a:off x="239713" y="639763"/>
            <a:ext cx="3648075" cy="288925"/>
          </a:xfrm>
          <a:prstGeom prst="roundRect">
            <a:avLst/>
          </a:prstGeom>
          <a:solidFill>
            <a:srgbClr val="89B981">
              <a:alpha val="4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 i="1" dirty="0">
              <a:solidFill>
                <a:prstClr val="black"/>
              </a:solidFill>
            </a:endParaRPr>
          </a:p>
          <a:p>
            <a:pPr algn="ctr" eaLnBrk="1" hangingPunct="1">
              <a:defRPr/>
            </a:pPr>
            <a:r>
              <a:rPr lang="uk-UA" i="1" dirty="0">
                <a:solidFill>
                  <a:schemeClr val="bg1"/>
                </a:solidFill>
              </a:rPr>
              <a:t>по області – 1</a:t>
            </a:r>
            <a:r>
              <a:rPr lang="en-US" i="1" dirty="0">
                <a:solidFill>
                  <a:schemeClr val="bg1"/>
                </a:solidFill>
              </a:rPr>
              <a:t>2</a:t>
            </a:r>
            <a:r>
              <a:rPr lang="uk-UA" i="1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,</a:t>
            </a:r>
            <a:r>
              <a:rPr lang="uk-UA" i="1" dirty="0">
                <a:solidFill>
                  <a:schemeClr val="bg1"/>
                </a:solidFill>
              </a:rPr>
              <a:t>8%</a:t>
            </a:r>
          </a:p>
          <a:p>
            <a:pPr algn="ctr" eaLnBrk="1" hangingPunct="1">
              <a:defRPr/>
            </a:pPr>
            <a:endParaRPr lang="uk-UA" dirty="0">
              <a:solidFill>
                <a:prstClr val="white"/>
              </a:solidFill>
            </a:endParaRPr>
          </a:p>
        </p:txBody>
      </p:sp>
      <p:graphicFrame>
        <p:nvGraphicFramePr>
          <p:cNvPr id="280583" name="Object 9">
            <a:extLst>
              <a:ext uri="{FF2B5EF4-FFF2-40B4-BE49-F238E27FC236}">
                <a16:creationId xmlns:a16="http://schemas.microsoft.com/office/drawing/2014/main" id="{6FD8E6D5-E13A-46E7-AD5E-26D0747F20C3}"/>
              </a:ext>
            </a:extLst>
          </p:cNvPr>
          <p:cNvGraphicFramePr>
            <a:graphicFrameLocks/>
          </p:cNvGraphicFramePr>
          <p:nvPr/>
        </p:nvGraphicFramePr>
        <p:xfrm>
          <a:off x="-88900" y="585788"/>
          <a:ext cx="12280900" cy="392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7" name="Chart" r:id="rId3" imgW="9423443" imgH="3670309" progId="Excel.Chart.8">
                  <p:embed/>
                </p:oleObj>
              </mc:Choice>
              <mc:Fallback>
                <p:oleObj name="Chart" r:id="rId3" imgW="9423443" imgH="3670309" progId="Excel.Chart.8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900" y="585788"/>
                        <a:ext cx="12280900" cy="392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584" name="Object 9">
            <a:extLst>
              <a:ext uri="{FF2B5EF4-FFF2-40B4-BE49-F238E27FC236}">
                <a16:creationId xmlns:a16="http://schemas.microsoft.com/office/drawing/2014/main" id="{7326082A-49F7-4567-8B4E-DBB6E77BBF70}"/>
              </a:ext>
            </a:extLst>
          </p:cNvPr>
          <p:cNvGraphicFramePr>
            <a:graphicFrameLocks/>
          </p:cNvGraphicFramePr>
          <p:nvPr/>
        </p:nvGraphicFramePr>
        <p:xfrm>
          <a:off x="238125" y="3876675"/>
          <a:ext cx="13693775" cy="303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8" name="Chart" r:id="rId5" imgW="9175761" imgH="2228850" progId="Excel.Chart.8">
                  <p:embed/>
                </p:oleObj>
              </mc:Choice>
              <mc:Fallback>
                <p:oleObj name="Chart" r:id="rId5" imgW="9175761" imgH="2228850" progId="Excel.Chart.8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3876675"/>
                        <a:ext cx="13693775" cy="303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5" name="Текст 2">
            <a:extLst>
              <a:ext uri="{FF2B5EF4-FFF2-40B4-BE49-F238E27FC236}">
                <a16:creationId xmlns:a16="http://schemas.microsoft.com/office/drawing/2014/main" id="{C4FF8C35-5C6C-4DF5-95DD-4650FD65C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7350" y="904875"/>
            <a:ext cx="5386388" cy="336550"/>
          </a:xfrm>
          <a:solidFill>
            <a:srgbClr val="89B981"/>
          </a:solidFill>
        </p:spPr>
        <p:txBody>
          <a:bodyPr anchor="ctr"/>
          <a:lstStyle/>
          <a:p>
            <a:pPr algn="ctr">
              <a:lnSpc>
                <a:spcPts val="800"/>
              </a:lnSpc>
            </a:pPr>
            <a:r>
              <a:rPr lang="uk-UA" altLang="uk-UA" sz="1400">
                <a:solidFill>
                  <a:schemeClr val="bg1"/>
                </a:solidFill>
              </a:rPr>
              <a:t>темп росту більше середнього по області</a:t>
            </a:r>
          </a:p>
        </p:txBody>
      </p:sp>
      <p:pic>
        <p:nvPicPr>
          <p:cNvPr id="280586" name="Рисунок 2">
            <a:extLst>
              <a:ext uri="{FF2B5EF4-FFF2-40B4-BE49-F238E27FC236}">
                <a16:creationId xmlns:a16="http://schemas.microsoft.com/office/drawing/2014/main" id="{C768DA07-92EE-45E9-AD53-94C98757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Заголовок 11">
            <a:extLst>
              <a:ext uri="{FF2B5EF4-FFF2-40B4-BE49-F238E27FC236}">
                <a16:creationId xmlns:a16="http://schemas.microsoft.com/office/drawing/2014/main" id="{AA61030A-99B4-4D9D-B503-69C75941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8" y="-34925"/>
            <a:ext cx="11922125" cy="792163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росту фактичних надходжень плати за землю бюджетів територіальних громад </a:t>
            </a:r>
            <a:b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</a:b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за І квартал 2026 року, (%)</a:t>
            </a:r>
          </a:p>
        </p:txBody>
      </p:sp>
      <p:sp>
        <p:nvSpPr>
          <p:cNvPr id="281603" name="Текст 2">
            <a:extLst>
              <a:ext uri="{FF2B5EF4-FFF2-40B4-BE49-F238E27FC236}">
                <a16:creationId xmlns:a16="http://schemas.microsoft.com/office/drawing/2014/main" id="{6B595D8B-C9E1-4022-ADDB-DE5439CF9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3263" y="938213"/>
            <a:ext cx="4040187" cy="336550"/>
          </a:xfrm>
        </p:spPr>
        <p:txBody>
          <a:bodyPr anchor="ctr"/>
          <a:lstStyle/>
          <a:p>
            <a:pPr algn="ctr" eaLnBrk="1" hangingPunct="1">
              <a:lnSpc>
                <a:spcPts val="800"/>
              </a:lnSpc>
            </a:pPr>
            <a:r>
              <a:rPr lang="uk-UA" altLang="uk-UA" sz="1400">
                <a:solidFill>
                  <a:srgbClr val="000000"/>
                </a:solidFill>
              </a:rPr>
              <a:t>темп росту вище середнього по області</a:t>
            </a:r>
          </a:p>
        </p:txBody>
      </p:sp>
      <p:sp>
        <p:nvSpPr>
          <p:cNvPr id="281604" name="Текст 4">
            <a:extLst>
              <a:ext uri="{FF2B5EF4-FFF2-40B4-BE49-F238E27FC236}">
                <a16:creationId xmlns:a16="http://schemas.microsoft.com/office/drawing/2014/main" id="{0990D492-AFE4-43DC-AF41-5A29D2E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7375" y="1014413"/>
            <a:ext cx="4041775" cy="336550"/>
          </a:xfrm>
        </p:spPr>
        <p:txBody>
          <a:bodyPr anchor="ctr"/>
          <a:lstStyle/>
          <a:p>
            <a:pPr algn="ctr" eaLnBrk="1" hangingPunct="1"/>
            <a:r>
              <a:rPr lang="uk-UA" altLang="uk-UA" sz="1400"/>
              <a:t> </a:t>
            </a:r>
            <a:r>
              <a:rPr lang="uk-UA" altLang="uk-UA" sz="1400">
                <a:solidFill>
                  <a:srgbClr val="000000"/>
                </a:solidFill>
              </a:rPr>
              <a:t>темп росту нижче середнього по області</a:t>
            </a:r>
          </a:p>
        </p:txBody>
      </p:sp>
      <p:graphicFrame>
        <p:nvGraphicFramePr>
          <p:cNvPr id="281605" name="Объект 5">
            <a:extLst>
              <a:ext uri="{FF2B5EF4-FFF2-40B4-BE49-F238E27FC236}">
                <a16:creationId xmlns:a16="http://schemas.microsoft.com/office/drawing/2014/main" id="{D490A25A-2E91-43F6-9B42-8CE674139DE9}"/>
              </a:ext>
            </a:extLst>
          </p:cNvPr>
          <p:cNvGraphicFramePr>
            <a:graphicFrameLocks noGrp="1"/>
          </p:cNvGraphicFramePr>
          <p:nvPr/>
        </p:nvGraphicFramePr>
        <p:xfrm>
          <a:off x="-69850" y="1208088"/>
          <a:ext cx="5456238" cy="535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14" name="Worksheet" r:id="rId3" imgW="3270325" imgH="2330441" progId="Excel.Sheet.8">
                  <p:embed/>
                </p:oleObj>
              </mc:Choice>
              <mc:Fallback>
                <p:oleObj name="Worksheet" r:id="rId3" imgW="3270325" imgH="2330441" progId="Excel.Sheet.8">
                  <p:embed/>
                  <p:pic>
                    <p:nvPicPr>
                      <p:cNvPr id="0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9850" y="1208088"/>
                        <a:ext cx="5456238" cy="535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Блок-схема: перфолента 1">
            <a:extLst>
              <a:ext uri="{FF2B5EF4-FFF2-40B4-BE49-F238E27FC236}">
                <a16:creationId xmlns:a16="http://schemas.microsoft.com/office/drawing/2014/main" id="{565DA950-DA74-4930-98F9-FE0556A39B2C}"/>
              </a:ext>
            </a:extLst>
          </p:cNvPr>
          <p:cNvSpPr/>
          <p:nvPr/>
        </p:nvSpPr>
        <p:spPr>
          <a:xfrm>
            <a:off x="4863281" y="2548001"/>
            <a:ext cx="1549908" cy="1423924"/>
          </a:xfrm>
          <a:prstGeom prst="flowChartPunchedTape">
            <a:avLst/>
          </a:prstGeom>
          <a:solidFill>
            <a:srgbClr val="00682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i="1" dirty="0">
                <a:solidFill>
                  <a:schemeClr val="bg1"/>
                </a:solidFill>
              </a:rPr>
              <a:t>по області – 121</a:t>
            </a:r>
            <a:r>
              <a:rPr lang="en-US" sz="1400" i="1" dirty="0">
                <a:solidFill>
                  <a:schemeClr val="bg1"/>
                </a:solidFill>
              </a:rPr>
              <a:t>,</a:t>
            </a:r>
            <a:r>
              <a:rPr lang="uk-UA" sz="1400" i="1" dirty="0">
                <a:solidFill>
                  <a:schemeClr val="bg1"/>
                </a:solidFill>
              </a:rPr>
              <a:t>8%,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i="1" dirty="0">
                <a:solidFill>
                  <a:schemeClr val="bg1"/>
                </a:solidFill>
              </a:rPr>
              <a:t>по Україні – 113,1%</a:t>
            </a:r>
          </a:p>
        </p:txBody>
      </p:sp>
      <p:graphicFrame>
        <p:nvGraphicFramePr>
          <p:cNvPr id="281609" name="Объект 2">
            <a:extLst>
              <a:ext uri="{FF2B5EF4-FFF2-40B4-BE49-F238E27FC236}">
                <a16:creationId xmlns:a16="http://schemas.microsoft.com/office/drawing/2014/main" id="{FE86D71A-3D21-40B8-9FC3-833B5F962F73}"/>
              </a:ext>
            </a:extLst>
          </p:cNvPr>
          <p:cNvGraphicFramePr>
            <a:graphicFrameLocks noGrp="1"/>
          </p:cNvGraphicFramePr>
          <p:nvPr/>
        </p:nvGraphicFramePr>
        <p:xfrm>
          <a:off x="5638800" y="1208088"/>
          <a:ext cx="74644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15" name="Worksheet" r:id="rId5" imgW="9417039" imgH="5949827" progId="Excel.Sheet.8">
                  <p:embed/>
                </p:oleObj>
              </mc:Choice>
              <mc:Fallback>
                <p:oleObj name="Worksheet" r:id="rId5" imgW="9417039" imgH="5949827" progId="Excel.Sheet.8">
                  <p:embed/>
                  <p:pic>
                    <p:nvPicPr>
                      <p:cNvPr id="0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208088"/>
                        <a:ext cx="7464425" cy="577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5DAE44-A966-46ED-8A0F-E097279A3B08}"/>
              </a:ext>
            </a:extLst>
          </p:cNvPr>
          <p:cNvSpPr/>
          <p:nvPr/>
        </p:nvSpPr>
        <p:spPr>
          <a:xfrm>
            <a:off x="4891546" y="4441517"/>
            <a:ext cx="1622933" cy="1202817"/>
          </a:xfrm>
          <a:prstGeom prst="rect">
            <a:avLst/>
          </a:prstGeom>
          <a:solidFill>
            <a:srgbClr val="89B981"/>
          </a:solidFill>
          <a:ln>
            <a:noFill/>
          </a:ln>
          <a:effectLst>
            <a:glow rad="368300">
              <a:srgbClr val="89B98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bg1"/>
                </a:solidFill>
              </a:rPr>
              <a:t>По 14 ТГ не досягнуто рівня минулого року</a:t>
            </a:r>
          </a:p>
        </p:txBody>
      </p:sp>
      <p:pic>
        <p:nvPicPr>
          <p:cNvPr id="281613" name="Рисунок 2">
            <a:extLst>
              <a:ext uri="{FF2B5EF4-FFF2-40B4-BE49-F238E27FC236}">
                <a16:creationId xmlns:a16="http://schemas.microsoft.com/office/drawing/2014/main" id="{04249F90-7986-4998-B9D0-BD5CFBBC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Заголовок 11">
            <a:extLst>
              <a:ext uri="{FF2B5EF4-FFF2-40B4-BE49-F238E27FC236}">
                <a16:creationId xmlns:a16="http://schemas.microsoft.com/office/drawing/2014/main" id="{776F5DE3-AC23-4F9F-B672-399EFDE2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975"/>
            <a:ext cx="11896725" cy="868363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росту фактичних надходжень єдиного податку</a:t>
            </a:r>
            <a:r>
              <a:rPr lang="en-US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</a:t>
            </a: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бюджетів територіальних громад </a:t>
            </a:r>
            <a:b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</a:b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за І квартал 2026 року, (%)</a:t>
            </a:r>
          </a:p>
        </p:txBody>
      </p:sp>
      <p:graphicFrame>
        <p:nvGraphicFramePr>
          <p:cNvPr id="282627" name="Объект 2">
            <a:extLst>
              <a:ext uri="{FF2B5EF4-FFF2-40B4-BE49-F238E27FC236}">
                <a16:creationId xmlns:a16="http://schemas.microsoft.com/office/drawing/2014/main" id="{FB5C2CB0-5E2B-40F5-9AF4-A54EA18DD0E4}"/>
              </a:ext>
            </a:extLst>
          </p:cNvPr>
          <p:cNvGraphicFramePr>
            <a:graphicFrameLocks noGrp="1"/>
          </p:cNvGraphicFramePr>
          <p:nvPr/>
        </p:nvGraphicFramePr>
        <p:xfrm>
          <a:off x="3714750" y="3616325"/>
          <a:ext cx="8226425" cy="334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37" name="Worksheet" r:id="rId3" imgW="6858000" imgH="3524193" progId="Excel.Sheet.8">
                  <p:embed/>
                </p:oleObj>
              </mc:Choice>
              <mc:Fallback>
                <p:oleObj name="Worksheet" r:id="rId3" imgW="6858000" imgH="3524193" progId="Excel.Sheet.8">
                  <p:embed/>
                  <p:pic>
                    <p:nvPicPr>
                      <p:cNvPr id="0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616325"/>
                        <a:ext cx="8226425" cy="334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Выноска со стрелкой вправо 8">
            <a:extLst>
              <a:ext uri="{FF2B5EF4-FFF2-40B4-BE49-F238E27FC236}">
                <a16:creationId xmlns:a16="http://schemas.microsoft.com/office/drawing/2014/main" id="{06C31362-C75D-4E3C-8E4F-BC336AC188B8}"/>
              </a:ext>
            </a:extLst>
          </p:cNvPr>
          <p:cNvSpPr/>
          <p:nvPr/>
        </p:nvSpPr>
        <p:spPr>
          <a:xfrm>
            <a:off x="1155065" y="4475554"/>
            <a:ext cx="2170938" cy="1079246"/>
          </a:xfrm>
          <a:prstGeom prst="rightArrowCallout">
            <a:avLst>
              <a:gd name="adj1" fmla="val 43153"/>
              <a:gd name="adj2" fmla="val 47724"/>
              <a:gd name="adj3" fmla="val 40261"/>
              <a:gd name="adj4" fmla="val 69838"/>
            </a:avLst>
          </a:prstGeom>
          <a:solidFill>
            <a:srgbClr val="FF7C80"/>
          </a:solidFill>
          <a:ln>
            <a:noFill/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15 ТГ не досягнуто рівня минулого року</a:t>
            </a:r>
          </a:p>
        </p:txBody>
      </p:sp>
      <p:sp>
        <p:nvSpPr>
          <p:cNvPr id="14" name="Блок-схема: перфолента 13">
            <a:extLst>
              <a:ext uri="{FF2B5EF4-FFF2-40B4-BE49-F238E27FC236}">
                <a16:creationId xmlns:a16="http://schemas.microsoft.com/office/drawing/2014/main" id="{6F140D0C-9E57-4AC0-95FB-CDCD1E398F9B}"/>
              </a:ext>
            </a:extLst>
          </p:cNvPr>
          <p:cNvSpPr/>
          <p:nvPr/>
        </p:nvSpPr>
        <p:spPr>
          <a:xfrm>
            <a:off x="1155065" y="1600391"/>
            <a:ext cx="2017713" cy="1633537"/>
          </a:xfrm>
          <a:prstGeom prst="flowChartPunchedTape">
            <a:avLst/>
          </a:prstGeom>
          <a:solidFill>
            <a:srgbClr val="00682F"/>
          </a:solidFill>
          <a:ln>
            <a:noFill/>
          </a:ln>
          <a:scene3d>
            <a:camera prst="orthographicFront"/>
            <a:lightRig rig="threePt" dir="t"/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i="1" dirty="0">
                <a:solidFill>
                  <a:schemeClr val="bg1"/>
                </a:solidFill>
              </a:rPr>
              <a:t>по області – 110,5% (+31,9 млн грн),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i="1" dirty="0">
                <a:solidFill>
                  <a:schemeClr val="bg1"/>
                </a:solidFill>
              </a:rPr>
              <a:t>по Україні – 110,4%</a:t>
            </a:r>
          </a:p>
        </p:txBody>
      </p:sp>
      <p:graphicFrame>
        <p:nvGraphicFramePr>
          <p:cNvPr id="282634" name="Диаграмма 6">
            <a:extLst>
              <a:ext uri="{FF2B5EF4-FFF2-40B4-BE49-F238E27FC236}">
                <a16:creationId xmlns:a16="http://schemas.microsoft.com/office/drawing/2014/main" id="{37D92966-FAE9-4BB3-8C72-0606AF96AABD}"/>
              </a:ext>
            </a:extLst>
          </p:cNvPr>
          <p:cNvGraphicFramePr>
            <a:graphicFrameLocks/>
          </p:cNvGraphicFramePr>
          <p:nvPr/>
        </p:nvGraphicFramePr>
        <p:xfrm>
          <a:off x="4616450" y="558800"/>
          <a:ext cx="8450263" cy="334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38" name="Chart" r:id="rId5" imgW="8432715" imgH="3251153" progId="Excel.Chart.8">
                  <p:embed/>
                </p:oleObj>
              </mc:Choice>
              <mc:Fallback>
                <p:oleObj name="Chart" r:id="rId5" imgW="8432715" imgH="3251153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450" y="558800"/>
                        <a:ext cx="8450263" cy="334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2635" name="Рисунок 7">
            <a:extLst>
              <a:ext uri="{FF2B5EF4-FFF2-40B4-BE49-F238E27FC236}">
                <a16:creationId xmlns:a16="http://schemas.microsoft.com/office/drawing/2014/main" id="{0EEF4F26-B86B-4D0F-B7C4-1345B7D3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888"/>
            <a:ext cx="22860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6" name="Рисунок 2">
            <a:extLst>
              <a:ext uri="{FF2B5EF4-FFF2-40B4-BE49-F238E27FC236}">
                <a16:creationId xmlns:a16="http://schemas.microsoft.com/office/drawing/2014/main" id="{C44F4A6E-6D99-41A6-9B68-CDCC0BC6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650" name="Object 12">
            <a:extLst>
              <a:ext uri="{FF2B5EF4-FFF2-40B4-BE49-F238E27FC236}">
                <a16:creationId xmlns:a16="http://schemas.microsoft.com/office/drawing/2014/main" id="{40A7D48F-8C72-4B55-AB93-CFAD20ABA003}"/>
              </a:ext>
            </a:extLst>
          </p:cNvPr>
          <p:cNvGraphicFramePr>
            <a:graphicFrameLocks noGrp="1"/>
          </p:cNvGraphicFramePr>
          <p:nvPr/>
        </p:nvGraphicFramePr>
        <p:xfrm>
          <a:off x="-1435100" y="919163"/>
          <a:ext cx="10987088" cy="593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62" name="Worksheet" r:id="rId3" imgW="9410636" imgH="5594388" progId="Excel.Sheet.8">
                  <p:embed/>
                </p:oleObj>
              </mc:Choice>
              <mc:Fallback>
                <p:oleObj name="Worksheet" r:id="rId3" imgW="9410636" imgH="5594388" progId="Excel.Sheet.8">
                  <p:embed/>
                  <p:pic>
                    <p:nvPicPr>
                      <p:cNvPr id="0" name="Object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35100" y="919163"/>
                        <a:ext cx="10987088" cy="593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51" name="Заголовок 11">
            <a:extLst>
              <a:ext uri="{FF2B5EF4-FFF2-40B4-BE49-F238E27FC236}">
                <a16:creationId xmlns:a16="http://schemas.microsoft.com/office/drawing/2014/main" id="{C28B089A-DD9B-400B-A9A5-6D3B9788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00" y="-60325"/>
            <a:ext cx="11976100" cy="747713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росту фактичних надходжень податку на нерухоме майно, відмінне від земельної </a:t>
            </a:r>
            <a:b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</a:b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ділянки бюджетів територіальних громад за І квартал 2026 року (%)</a:t>
            </a:r>
          </a:p>
        </p:txBody>
      </p:sp>
      <p:sp>
        <p:nvSpPr>
          <p:cNvPr id="283652" name="Текст 2">
            <a:extLst>
              <a:ext uri="{FF2B5EF4-FFF2-40B4-BE49-F238E27FC236}">
                <a16:creationId xmlns:a16="http://schemas.microsoft.com/office/drawing/2014/main" id="{F599416A-A94C-40E6-A5A1-0BEDC9189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00" y="712788"/>
            <a:ext cx="5100638" cy="428625"/>
          </a:xfrm>
        </p:spPr>
        <p:txBody>
          <a:bodyPr anchor="ctr"/>
          <a:lstStyle/>
          <a:p>
            <a:pPr algn="ctr">
              <a:lnSpc>
                <a:spcPts val="800"/>
              </a:lnSpc>
            </a:pPr>
            <a:r>
              <a:rPr lang="uk-UA" altLang="uk-UA" sz="1400">
                <a:solidFill>
                  <a:srgbClr val="000000"/>
                </a:solidFill>
              </a:rPr>
              <a:t>темп росту вище середнього по області</a:t>
            </a:r>
          </a:p>
        </p:txBody>
      </p:sp>
      <p:sp>
        <p:nvSpPr>
          <p:cNvPr id="283653" name="Текст 4">
            <a:extLst>
              <a:ext uri="{FF2B5EF4-FFF2-40B4-BE49-F238E27FC236}">
                <a16:creationId xmlns:a16="http://schemas.microsoft.com/office/drawing/2014/main" id="{4DACF221-6943-4E23-9186-D4901793B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250" y="906463"/>
            <a:ext cx="5389563" cy="357187"/>
          </a:xfrm>
        </p:spPr>
        <p:txBody>
          <a:bodyPr anchor="ctr"/>
          <a:lstStyle/>
          <a:p>
            <a:pPr algn="ctr" eaLnBrk="1" hangingPunct="1"/>
            <a:r>
              <a:rPr lang="uk-UA" altLang="uk-UA" sz="1400"/>
              <a:t> </a:t>
            </a:r>
            <a:r>
              <a:rPr lang="uk-UA" altLang="uk-UA" sz="1400">
                <a:solidFill>
                  <a:srgbClr val="000000"/>
                </a:solidFill>
              </a:rPr>
              <a:t>темп росту нижче середнього по області</a:t>
            </a:r>
          </a:p>
        </p:txBody>
      </p:sp>
      <p:graphicFrame>
        <p:nvGraphicFramePr>
          <p:cNvPr id="283654" name="Объект 2">
            <a:extLst>
              <a:ext uri="{FF2B5EF4-FFF2-40B4-BE49-F238E27FC236}">
                <a16:creationId xmlns:a16="http://schemas.microsoft.com/office/drawing/2014/main" id="{EADB91CD-B011-49C0-9CA2-EC4031D8E488}"/>
              </a:ext>
            </a:extLst>
          </p:cNvPr>
          <p:cNvGraphicFramePr>
            <a:graphicFrameLocks noGrp="1"/>
          </p:cNvGraphicFramePr>
          <p:nvPr/>
        </p:nvGraphicFramePr>
        <p:xfrm>
          <a:off x="5884863" y="1085850"/>
          <a:ext cx="6162675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63" name="Worksheet" r:id="rId5" imgW="9423443" imgH="6197534" progId="Excel.Sheet.8">
                  <p:embed/>
                </p:oleObj>
              </mc:Choice>
              <mc:Fallback>
                <p:oleObj name="Worksheet" r:id="rId5" imgW="9423443" imgH="6197534" progId="Excel.Sheet.8">
                  <p:embed/>
                  <p:pic>
                    <p:nvPicPr>
                      <p:cNvPr id="0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1085850"/>
                        <a:ext cx="6162675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Выноска со стрелкой вправо 8">
            <a:extLst>
              <a:ext uri="{FF2B5EF4-FFF2-40B4-BE49-F238E27FC236}">
                <a16:creationId xmlns:a16="http://schemas.microsoft.com/office/drawing/2014/main" id="{3BF4AE7A-7E2A-41A4-8D2D-2B7E77E1CB16}"/>
              </a:ext>
            </a:extLst>
          </p:cNvPr>
          <p:cNvSpPr/>
          <p:nvPr/>
        </p:nvSpPr>
        <p:spPr>
          <a:xfrm>
            <a:off x="4423746" y="3832359"/>
            <a:ext cx="2205657" cy="733243"/>
          </a:xfrm>
          <a:prstGeom prst="rightArrowCallout">
            <a:avLst>
              <a:gd name="adj1" fmla="val 51651"/>
              <a:gd name="adj2" fmla="val 41120"/>
              <a:gd name="adj3" fmla="val 62781"/>
              <a:gd name="adj4" fmla="val 69273"/>
            </a:avLst>
          </a:prstGeom>
          <a:solidFill>
            <a:srgbClr val="FF5050"/>
          </a:solidFill>
          <a:ln>
            <a:noFill/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18 ТГ не досягнуто рівня минулого року</a:t>
            </a:r>
          </a:p>
        </p:txBody>
      </p:sp>
      <p:sp>
        <p:nvSpPr>
          <p:cNvPr id="2" name="Блок-схема: перфолента 1">
            <a:extLst>
              <a:ext uri="{FF2B5EF4-FFF2-40B4-BE49-F238E27FC236}">
                <a16:creationId xmlns:a16="http://schemas.microsoft.com/office/drawing/2014/main" id="{26D63F18-E51D-4325-BAF2-C3E3E5A57C21}"/>
              </a:ext>
            </a:extLst>
          </p:cNvPr>
          <p:cNvSpPr/>
          <p:nvPr/>
        </p:nvSpPr>
        <p:spPr>
          <a:xfrm>
            <a:off x="4423746" y="4858206"/>
            <a:ext cx="1900643" cy="1157017"/>
          </a:xfrm>
          <a:prstGeom prst="flowChartPunchedTape">
            <a:avLst/>
          </a:prstGeom>
          <a:solidFill>
            <a:srgbClr val="00682F"/>
          </a:solidFill>
          <a:ln>
            <a:solidFill>
              <a:srgbClr val="1B7722"/>
            </a:solidFill>
          </a:ln>
          <a:scene3d>
            <a:camera prst="orthographicFront"/>
            <a:lightRig rig="threePt" dir="t"/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i="1" dirty="0">
                <a:solidFill>
                  <a:schemeClr val="bg1"/>
                </a:solidFill>
              </a:rPr>
              <a:t>по області – 128,5%</a:t>
            </a:r>
          </a:p>
          <a:p>
            <a:pPr algn="ctr" eaLnBrk="1" hangingPunct="1">
              <a:defRPr/>
            </a:pPr>
            <a:r>
              <a:rPr lang="uk-UA" sz="1400" i="1" dirty="0">
                <a:solidFill>
                  <a:schemeClr val="bg1"/>
                </a:solidFill>
              </a:rPr>
              <a:t>по Україні – 114,5%</a:t>
            </a:r>
          </a:p>
        </p:txBody>
      </p:sp>
      <p:pic>
        <p:nvPicPr>
          <p:cNvPr id="283661" name="Рисунок 2">
            <a:extLst>
              <a:ext uri="{FF2B5EF4-FFF2-40B4-BE49-F238E27FC236}">
                <a16:creationId xmlns:a16="http://schemas.microsoft.com/office/drawing/2014/main" id="{B32408C4-F341-442F-83CC-687BB465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674" name="Object 9">
            <a:extLst>
              <a:ext uri="{FF2B5EF4-FFF2-40B4-BE49-F238E27FC236}">
                <a16:creationId xmlns:a16="http://schemas.microsoft.com/office/drawing/2014/main" id="{1ABEE66B-CCCE-431A-8288-6593D655D9B6}"/>
              </a:ext>
            </a:extLst>
          </p:cNvPr>
          <p:cNvGraphicFramePr>
            <a:graphicFrameLocks/>
          </p:cNvGraphicFramePr>
          <p:nvPr/>
        </p:nvGraphicFramePr>
        <p:xfrm>
          <a:off x="-68263" y="3236913"/>
          <a:ext cx="10040938" cy="372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6" name="Chart" r:id="rId4" imgW="8394807" imgH="3575116" progId="Excel.Chart.8">
                  <p:embed/>
                </p:oleObj>
              </mc:Choice>
              <mc:Fallback>
                <p:oleObj name="Chart" r:id="rId4" imgW="8394807" imgH="3575116" progId="Excel.Chart.8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263" y="3236913"/>
                        <a:ext cx="10040938" cy="372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75" name="Object 9">
            <a:extLst>
              <a:ext uri="{FF2B5EF4-FFF2-40B4-BE49-F238E27FC236}">
                <a16:creationId xmlns:a16="http://schemas.microsoft.com/office/drawing/2014/main" id="{A7CDDB27-D0CE-4D5E-B2C3-E5AF634D73B9}"/>
              </a:ext>
            </a:extLst>
          </p:cNvPr>
          <p:cNvGraphicFramePr>
            <a:graphicFrameLocks/>
          </p:cNvGraphicFramePr>
          <p:nvPr/>
        </p:nvGraphicFramePr>
        <p:xfrm>
          <a:off x="42863" y="474663"/>
          <a:ext cx="9990137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7" name="Chart" r:id="rId6" imgW="8420164" imgH="3498859" progId="Excel.Chart.8">
                  <p:embed/>
                </p:oleObj>
              </mc:Choice>
              <mc:Fallback>
                <p:oleObj name="Chart" r:id="rId6" imgW="8420164" imgH="3498859" progId="Excel.Chart.8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474663"/>
                        <a:ext cx="9990137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Сувій: горизонтальний 3">
            <a:extLst>
              <a:ext uri="{FF2B5EF4-FFF2-40B4-BE49-F238E27FC236}">
                <a16:creationId xmlns:a16="http://schemas.microsoft.com/office/drawing/2014/main" id="{1BB033B0-6303-40E4-BFAD-3849C1C0DAD4}"/>
              </a:ext>
            </a:extLst>
          </p:cNvPr>
          <p:cNvSpPr/>
          <p:nvPr/>
        </p:nvSpPr>
        <p:spPr>
          <a:xfrm>
            <a:off x="7631113" y="1087438"/>
            <a:ext cx="2524125" cy="738187"/>
          </a:xfrm>
          <a:prstGeom prst="horizontalScroll">
            <a:avLst/>
          </a:prstGeom>
          <a:solidFill>
            <a:srgbClr val="4F8147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84677" name="Заголовок 1">
            <a:extLst>
              <a:ext uri="{FF2B5EF4-FFF2-40B4-BE49-F238E27FC236}">
                <a16:creationId xmlns:a16="http://schemas.microsoft.com/office/drawing/2014/main" id="{78A2FBBD-480A-4BD1-B5F8-3313538E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750"/>
            <a:ext cx="12025313" cy="842963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Надходження акцизного податку за І квартал 2026 року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614EBF6-29BC-492C-A14B-EBCDC0CC6A08}"/>
              </a:ext>
            </a:extLst>
          </p:cNvPr>
          <p:cNvSpPr/>
          <p:nvPr/>
        </p:nvSpPr>
        <p:spPr>
          <a:xfrm>
            <a:off x="10239301" y="1757276"/>
            <a:ext cx="1654324" cy="1655763"/>
          </a:xfrm>
          <a:prstGeom prst="ellipse">
            <a:avLst/>
          </a:prstGeom>
          <a:solidFill>
            <a:srgbClr val="00682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134,8 %</a:t>
            </a:r>
          </a:p>
        </p:txBody>
      </p:sp>
      <p:sp>
        <p:nvSpPr>
          <p:cNvPr id="284681" name="Прямоугольник 12">
            <a:extLst>
              <a:ext uri="{FF2B5EF4-FFF2-40B4-BE49-F238E27FC236}">
                <a16:creationId xmlns:a16="http://schemas.microsoft.com/office/drawing/2014/main" id="{A7DD38F8-B222-4222-8F48-797D28ADA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438" y="3489325"/>
            <a:ext cx="172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</a:t>
            </a:r>
            <a:r>
              <a:rPr lang="en-US" altLang="uk-UA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altLang="uk-UA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вецька міська територіальна громада </a:t>
            </a:r>
          </a:p>
        </p:txBody>
      </p:sp>
      <p:sp>
        <p:nvSpPr>
          <p:cNvPr id="284682" name="Прямоугольник 16">
            <a:extLst>
              <a:ext uri="{FF2B5EF4-FFF2-40B4-BE49-F238E27FC236}">
                <a16:creationId xmlns:a16="http://schemas.microsoft.com/office/drawing/2014/main" id="{FDAD6DCE-CCCF-4E07-95FC-D0C6AF781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1255713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області - 134,1 %</a:t>
            </a:r>
          </a:p>
        </p:txBody>
      </p:sp>
      <p:sp>
        <p:nvSpPr>
          <p:cNvPr id="7" name="Стрілка: вправо з вирізом 6">
            <a:extLst>
              <a:ext uri="{FF2B5EF4-FFF2-40B4-BE49-F238E27FC236}">
                <a16:creationId xmlns:a16="http://schemas.microsoft.com/office/drawing/2014/main" id="{5BAE9E17-7422-4A08-90DE-D3B5103C8A9F}"/>
              </a:ext>
            </a:extLst>
          </p:cNvPr>
          <p:cNvSpPr/>
          <p:nvPr/>
        </p:nvSpPr>
        <p:spPr>
          <a:xfrm rot="10800000">
            <a:off x="9682163" y="5438775"/>
            <a:ext cx="2500312" cy="1263650"/>
          </a:xfrm>
          <a:prstGeom prst="notched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84684" name="TextBox 8">
            <a:extLst>
              <a:ext uri="{FF2B5EF4-FFF2-40B4-BE49-F238E27FC236}">
                <a16:creationId xmlns:a16="http://schemas.microsoft.com/office/drawing/2014/main" id="{65CC97CF-5F9A-4E78-8C1B-A68AC03E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75" y="5829300"/>
            <a:ext cx="2241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4 ТГ не досягнуто рівня минулого року</a:t>
            </a:r>
          </a:p>
        </p:txBody>
      </p:sp>
      <p:pic>
        <p:nvPicPr>
          <p:cNvPr id="284685" name="Рисунок 2">
            <a:extLst>
              <a:ext uri="{FF2B5EF4-FFF2-40B4-BE49-F238E27FC236}">
                <a16:creationId xmlns:a16="http://schemas.microsoft.com/office/drawing/2014/main" id="{855A7785-CB75-420C-A638-EF53D914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22" name="Діаграма 7">
            <a:extLst>
              <a:ext uri="{FF2B5EF4-FFF2-40B4-BE49-F238E27FC236}">
                <a16:creationId xmlns:a16="http://schemas.microsoft.com/office/drawing/2014/main" id="{2AE06B64-9CDD-4B8D-A96C-B6F22DC32F5C}"/>
              </a:ext>
            </a:extLst>
          </p:cNvPr>
          <p:cNvGraphicFramePr>
            <a:graphicFrameLocks/>
          </p:cNvGraphicFramePr>
          <p:nvPr/>
        </p:nvGraphicFramePr>
        <p:xfrm>
          <a:off x="3227388" y="2776538"/>
          <a:ext cx="4395787" cy="283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3" name="Worksheet" r:id="rId3" imgW="5743431" imgH="3305275" progId="Excel.Sheet.8">
                  <p:embed/>
                </p:oleObj>
              </mc:Choice>
              <mc:Fallback>
                <p:oleObj name="Worksheet" r:id="rId3" imgW="5743431" imgH="3305275" progId="Excel.Sheet.8">
                  <p:embed/>
                  <p:pic>
                    <p:nvPicPr>
                      <p:cNvPr id="0" name="Діагра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388" y="2776538"/>
                        <a:ext cx="4395787" cy="283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05253AF1-69A8-4257-B37B-046D9CE20F9F}"/>
              </a:ext>
            </a:extLst>
          </p:cNvPr>
          <p:cNvCxnSpPr>
            <a:cxnSpLocks/>
          </p:cNvCxnSpPr>
          <p:nvPr/>
        </p:nvCxnSpPr>
        <p:spPr>
          <a:xfrm flipV="1">
            <a:off x="3654425" y="4738688"/>
            <a:ext cx="822325" cy="1157287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797" name="Заголовок 1">
            <a:extLst>
              <a:ext uri="{FF2B5EF4-FFF2-40B4-BE49-F238E27FC236}">
                <a16:creationId xmlns:a16="http://schemas.microsoft.com/office/drawing/2014/main" id="{4E91685E-6939-4A9A-8EA8-58D9DAC8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25" y="36513"/>
            <a:ext cx="11331575" cy="768350"/>
          </a:xfrm>
        </p:spPr>
        <p:txBody>
          <a:bodyPr>
            <a:spAutoFit/>
          </a:bodyPr>
          <a:lstStyle/>
          <a:p>
            <a:pPr algn="l">
              <a:defRPr/>
            </a:pPr>
            <a:r>
              <a:rPr lang="uk-UA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Міжбюджетні трансферти</a:t>
            </a:r>
            <a:r>
              <a:rPr lang="uk-UA" altLang="uk-UA" sz="24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,</a:t>
            </a:r>
            <a:br>
              <a:rPr lang="uk-UA" altLang="uk-UA" sz="28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</a:br>
            <a:r>
              <a:rPr lang="uk-UA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що надійшли з державного бюджету місцевим бюджетам у І кварталі 202</a:t>
            </a:r>
            <a:r>
              <a:rPr lang="en-US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6</a:t>
            </a:r>
            <a:r>
              <a:rPr lang="uk-UA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року</a:t>
            </a:r>
          </a:p>
        </p:txBody>
      </p:sp>
      <p:sp>
        <p:nvSpPr>
          <p:cNvPr id="286725" name="Місце для тексту 2">
            <a:extLst>
              <a:ext uri="{FF2B5EF4-FFF2-40B4-BE49-F238E27FC236}">
                <a16:creationId xmlns:a16="http://schemas.microsoft.com/office/drawing/2014/main" id="{CA13364A-E89B-4D70-9EFF-1E1259EFC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0588" y="804863"/>
            <a:ext cx="8301037" cy="379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uk-UA" altLang="uk-UA" sz="20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та спеціальний</a:t>
            </a:r>
            <a:r>
              <a:rPr lang="uk-UA" altLang="uk-UA" sz="18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фонди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CE761F9A-D928-49DB-ACB6-AC07FDE3E30C}"/>
              </a:ext>
            </a:extLst>
          </p:cNvPr>
          <p:cNvSpPr/>
          <p:nvPr/>
        </p:nvSpPr>
        <p:spPr>
          <a:xfrm>
            <a:off x="0" y="3446580"/>
            <a:ext cx="2590800" cy="1666624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Додаткова дотація на здійснення повноважень органів місцевого самоврядування на </a:t>
            </a:r>
            <a:r>
              <a:rPr lang="uk-UA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деокупованих</a:t>
            </a:r>
            <a:r>
              <a:rPr lang="uk-UA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тимчасово окупованих та інших територіях України, що зазнали негативного впливу у зв'язку з повномасштабною збройною агресією РФ</a:t>
            </a: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</a:rPr>
              <a:t>67,4 млн грн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E06338EC-6ABF-45CA-9F8C-D635EC4353D9}"/>
              </a:ext>
            </a:extLst>
          </p:cNvPr>
          <p:cNvSpPr/>
          <p:nvPr/>
        </p:nvSpPr>
        <p:spPr>
          <a:xfrm>
            <a:off x="0" y="5424881"/>
            <a:ext cx="2590800" cy="1041400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Додаткова дотація на здійснення переданих з державного бюджету видатків на утримання закладів освіти та охорони здоров’я </a:t>
            </a: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</a:rPr>
              <a:t>28,2 млн грн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568D22-8E85-44CC-8874-07B073DFE637}"/>
              </a:ext>
            </a:extLst>
          </p:cNvPr>
          <p:cNvSpPr txBox="1"/>
          <p:nvPr/>
        </p:nvSpPr>
        <p:spPr>
          <a:xfrm>
            <a:off x="2652713" y="2770188"/>
            <a:ext cx="1014412" cy="442912"/>
          </a:xfrm>
          <a:prstGeom prst="roundRect">
            <a:avLst/>
          </a:prstGeom>
          <a:solidFill>
            <a:srgbClr val="00682F">
              <a:alpha val="91000"/>
            </a:srgbClr>
          </a:solidFill>
          <a:effectLst>
            <a:glow rad="127000">
              <a:schemeClr val="accent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0330BD5-052A-4E88-8FAC-9BA6412897F4}"/>
              </a:ext>
            </a:extLst>
          </p:cNvPr>
          <p:cNvSpPr/>
          <p:nvPr/>
        </p:nvSpPr>
        <p:spPr>
          <a:xfrm>
            <a:off x="400050" y="1519238"/>
            <a:ext cx="3206750" cy="754062"/>
          </a:xfrm>
          <a:prstGeom prst="rect">
            <a:avLst/>
          </a:prstGeom>
          <a:solidFill>
            <a:srgbClr val="00682F"/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Дотації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500,5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грн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BEB9E9-F24B-4EF0-AB35-76DB8ACE15B7}"/>
              </a:ext>
            </a:extLst>
          </p:cNvPr>
          <p:cNvSpPr txBox="1"/>
          <p:nvPr/>
        </p:nvSpPr>
        <p:spPr>
          <a:xfrm>
            <a:off x="2652713" y="3970229"/>
            <a:ext cx="1014412" cy="442912"/>
          </a:xfrm>
          <a:prstGeom prst="roundRect">
            <a:avLst/>
          </a:prstGeom>
          <a:solidFill>
            <a:srgbClr val="00682F">
              <a:alpha val="91000"/>
            </a:srgbClr>
          </a:solidFill>
          <a:effectLst>
            <a:glow rad="127000">
              <a:schemeClr val="accent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13,5%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5ACD1B-868C-4C48-AFA6-8C833BBFF900}"/>
              </a:ext>
            </a:extLst>
          </p:cNvPr>
          <p:cNvSpPr txBox="1"/>
          <p:nvPr/>
        </p:nvSpPr>
        <p:spPr>
          <a:xfrm>
            <a:off x="2640013" y="5674232"/>
            <a:ext cx="1014412" cy="442912"/>
          </a:xfrm>
          <a:prstGeom prst="roundRect">
            <a:avLst/>
          </a:prstGeom>
          <a:solidFill>
            <a:srgbClr val="00682F">
              <a:alpha val="91000"/>
            </a:srgbClr>
          </a:solidFill>
          <a:effectLst>
            <a:glow rad="127000">
              <a:schemeClr val="accent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5,6%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AF7DAB5E-DB93-4207-B65E-F6CE73607AD5}"/>
              </a:ext>
            </a:extLst>
          </p:cNvPr>
          <p:cNvSpPr/>
          <p:nvPr/>
        </p:nvSpPr>
        <p:spPr>
          <a:xfrm>
            <a:off x="9480884" y="4620858"/>
            <a:ext cx="2606842" cy="815668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на забезпечення діяльності ветеранів війни та  демобілізованих осіб та окремі заходи з підтримки осіб, які захищали незалежність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9,9 млн грн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EC3FC771-BC2D-467D-A312-802D78590AC9}"/>
              </a:ext>
            </a:extLst>
          </p:cNvPr>
          <p:cNvSpPr/>
          <p:nvPr/>
        </p:nvSpPr>
        <p:spPr>
          <a:xfrm>
            <a:off x="9488905" y="2662989"/>
            <a:ext cx="2598821" cy="401053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субвенція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944,9 млн грн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AC26367C-B324-44A0-96FA-E9871D4D93B8}"/>
              </a:ext>
            </a:extLst>
          </p:cNvPr>
          <p:cNvSpPr/>
          <p:nvPr/>
        </p:nvSpPr>
        <p:spPr>
          <a:xfrm>
            <a:off x="8334961" y="1411787"/>
            <a:ext cx="3208337" cy="754062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Субвенції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1 202,2 млн грн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C226A0-380B-4A89-B3E5-B5BC4533DC52}"/>
              </a:ext>
            </a:extLst>
          </p:cNvPr>
          <p:cNvSpPr txBox="1"/>
          <p:nvPr/>
        </p:nvSpPr>
        <p:spPr>
          <a:xfrm>
            <a:off x="8472488" y="2686973"/>
            <a:ext cx="936207" cy="340519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sz="1600" dirty="0"/>
              <a:t>78,6%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2AEF5-F765-41AC-B90E-D2018A6315DE}"/>
              </a:ext>
            </a:extLst>
          </p:cNvPr>
          <p:cNvSpPr txBox="1"/>
          <p:nvPr/>
        </p:nvSpPr>
        <p:spPr>
          <a:xfrm>
            <a:off x="8582527" y="5690854"/>
            <a:ext cx="810126" cy="374571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sz="1600" dirty="0"/>
              <a:t>0,5% </a:t>
            </a:r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041879B4-A7BB-4603-9F90-B5D0CCF276E0}"/>
              </a:ext>
            </a:extLst>
          </p:cNvPr>
          <p:cNvCxnSpPr>
            <a:cxnSpLocks/>
          </p:cNvCxnSpPr>
          <p:nvPr/>
        </p:nvCxnSpPr>
        <p:spPr>
          <a:xfrm>
            <a:off x="3667125" y="2992438"/>
            <a:ext cx="692150" cy="585787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0E8C4FC2-4825-41BE-A0F6-3580BD7B86A9}"/>
              </a:ext>
            </a:extLst>
          </p:cNvPr>
          <p:cNvCxnSpPr>
            <a:cxnSpLocks/>
          </p:cNvCxnSpPr>
          <p:nvPr/>
        </p:nvCxnSpPr>
        <p:spPr>
          <a:xfrm>
            <a:off x="3667125" y="4191000"/>
            <a:ext cx="412750" cy="6350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99D7C542-C085-44EB-BDB9-ECC678659F27}"/>
              </a:ext>
            </a:extLst>
          </p:cNvPr>
          <p:cNvCxnSpPr>
            <a:cxnSpLocks/>
          </p:cNvCxnSpPr>
          <p:nvPr/>
        </p:nvCxnSpPr>
        <p:spPr>
          <a:xfrm>
            <a:off x="8093075" y="4222750"/>
            <a:ext cx="546100" cy="15875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09AFD788-AC99-435B-9381-B88F6FBD6E4F}"/>
              </a:ext>
            </a:extLst>
          </p:cNvPr>
          <p:cNvCxnSpPr>
            <a:cxnSpLocks/>
          </p:cNvCxnSpPr>
          <p:nvPr/>
        </p:nvCxnSpPr>
        <p:spPr>
          <a:xfrm>
            <a:off x="7662863" y="4881563"/>
            <a:ext cx="919162" cy="996950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1" name="TextBox 5">
            <a:extLst>
              <a:ext uri="{FF2B5EF4-FFF2-40B4-BE49-F238E27FC236}">
                <a16:creationId xmlns:a16="http://schemas.microsoft.com/office/drawing/2014/main" id="{4B7FD985-3D34-4896-AF2E-F036D481B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2289175"/>
            <a:ext cx="16160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uk-UA" altLang="uk-UA" sz="1100">
                <a:latin typeface="Arial" panose="020B0604020202020204" pitchFamily="34" charset="0"/>
              </a:rPr>
              <a:t>частка у структурі трансфертів</a:t>
            </a:r>
          </a:p>
        </p:txBody>
      </p: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F198F361-8E4F-4D71-B4BE-09C1859FAB74}"/>
              </a:ext>
            </a:extLst>
          </p:cNvPr>
          <p:cNvCxnSpPr>
            <a:cxnSpLocks/>
          </p:cNvCxnSpPr>
          <p:nvPr/>
        </p:nvCxnSpPr>
        <p:spPr>
          <a:xfrm flipV="1">
            <a:off x="7743825" y="2874963"/>
            <a:ext cx="895350" cy="646112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3" name="TextBox 36">
            <a:extLst>
              <a:ext uri="{FF2B5EF4-FFF2-40B4-BE49-F238E27FC236}">
                <a16:creationId xmlns:a16="http://schemas.microsoft.com/office/drawing/2014/main" id="{67D452B3-0E3E-4A92-86B7-1FC3067CB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763" y="2286000"/>
            <a:ext cx="16144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100">
                <a:latin typeface="Arial" panose="020B0604020202020204" pitchFamily="34" charset="0"/>
              </a:rPr>
              <a:t>частка у структурі трансфертів</a:t>
            </a:r>
          </a:p>
        </p:txBody>
      </p:sp>
      <p:sp>
        <p:nvSpPr>
          <p:cNvPr id="45" name="Прямокутник: округлені кути 23">
            <a:extLst>
              <a:ext uri="{FF2B5EF4-FFF2-40B4-BE49-F238E27FC236}">
                <a16:creationId xmlns:a16="http://schemas.microsoft.com/office/drawing/2014/main" id="{05F207A1-DFF8-43FA-9951-213B105EC3EE}"/>
              </a:ext>
            </a:extLst>
          </p:cNvPr>
          <p:cNvSpPr/>
          <p:nvPr/>
        </p:nvSpPr>
        <p:spPr>
          <a:xfrm>
            <a:off x="9512968" y="6293316"/>
            <a:ext cx="2574758" cy="398429"/>
          </a:xfrm>
          <a:prstGeom prst="roundRect">
            <a:avLst>
              <a:gd name="adj" fmla="val 16667"/>
            </a:avLst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субвенції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 млн грн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ECBD3C-4BD5-41BD-AF4D-A8900A4B344E}"/>
              </a:ext>
            </a:extLst>
          </p:cNvPr>
          <p:cNvSpPr txBox="1"/>
          <p:nvPr/>
        </p:nvSpPr>
        <p:spPr>
          <a:xfrm>
            <a:off x="8639176" y="4051364"/>
            <a:ext cx="769519" cy="374571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dirty="0"/>
              <a:t>6,9%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9BCC902-97A2-49AF-A5C0-CD396DC3A826}"/>
              </a:ext>
            </a:extLst>
          </p:cNvPr>
          <p:cNvSpPr txBox="1"/>
          <p:nvPr/>
        </p:nvSpPr>
        <p:spPr>
          <a:xfrm>
            <a:off x="3914274" y="6023811"/>
            <a:ext cx="39222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glow rad="63500">
              <a:srgbClr val="00682F">
                <a:alpha val="72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Трансферти з ДБУ у І кварталі 202</a:t>
            </a:r>
            <a:r>
              <a:rPr lang="en-US" sz="14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14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року надійшли </a:t>
            </a:r>
            <a:r>
              <a:rPr lang="en-US" sz="14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99,1</a:t>
            </a:r>
            <a:r>
              <a:rPr lang="uk-UA" sz="14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до плану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5A4012-A1A7-472C-BDA3-96F8B948F86E}"/>
              </a:ext>
            </a:extLst>
          </p:cNvPr>
          <p:cNvSpPr txBox="1"/>
          <p:nvPr/>
        </p:nvSpPr>
        <p:spPr>
          <a:xfrm rot="10800000" flipV="1">
            <a:off x="8639171" y="3317533"/>
            <a:ext cx="753481" cy="374571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dirty="0"/>
              <a:t>12,2% </a:t>
            </a:r>
          </a:p>
        </p:txBody>
      </p:sp>
      <p:cxnSp>
        <p:nvCxnSpPr>
          <p:cNvPr id="43" name="Пряма сполучна лінія 38">
            <a:extLst>
              <a:ext uri="{FF2B5EF4-FFF2-40B4-BE49-F238E27FC236}">
                <a16:creationId xmlns:a16="http://schemas.microsoft.com/office/drawing/2014/main" id="{88E7004F-919A-484B-9DB5-0B2E1530C15D}"/>
              </a:ext>
            </a:extLst>
          </p:cNvPr>
          <p:cNvCxnSpPr>
            <a:cxnSpLocks/>
          </p:cNvCxnSpPr>
          <p:nvPr/>
        </p:nvCxnSpPr>
        <p:spPr>
          <a:xfrm flipV="1">
            <a:off x="8054975" y="3505200"/>
            <a:ext cx="584200" cy="304800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F5D3A600-2210-43CA-AF69-7AE2A5BCDBFB}"/>
              </a:ext>
            </a:extLst>
          </p:cNvPr>
          <p:cNvSpPr/>
          <p:nvPr/>
        </p:nvSpPr>
        <p:spPr>
          <a:xfrm>
            <a:off x="11113" y="2678574"/>
            <a:ext cx="2539582" cy="506412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 дотація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404,9</a:t>
            </a:r>
            <a:r>
              <a:rPr lang="uk-U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грн</a:t>
            </a:r>
          </a:p>
        </p:txBody>
      </p:sp>
      <p:pic>
        <p:nvPicPr>
          <p:cNvPr id="286764" name="Picture 92" descr="D:\397576486_343341204882368_3994251326922502557_n.jpg">
            <a:extLst>
              <a:ext uri="{FF2B5EF4-FFF2-40B4-BE49-F238E27FC236}">
                <a16:creationId xmlns:a16="http://schemas.microsoft.com/office/drawing/2014/main" id="{7BD7EE2C-EFB9-4EB0-A0E9-D13A2DF9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403350"/>
            <a:ext cx="28194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кутник: округлені кути 23">
            <a:extLst>
              <a:ext uri="{FF2B5EF4-FFF2-40B4-BE49-F238E27FC236}">
                <a16:creationId xmlns:a16="http://schemas.microsoft.com/office/drawing/2014/main" id="{8CC87074-EC95-4033-9547-AF71BCB04FBC}"/>
              </a:ext>
            </a:extLst>
          </p:cNvPr>
          <p:cNvSpPr/>
          <p:nvPr/>
        </p:nvSpPr>
        <p:spPr>
          <a:xfrm>
            <a:off x="9472864" y="3154317"/>
            <a:ext cx="2638926" cy="705853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на здійснення доплат педагогічним працівникам закладів загальної середньої  освіти 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146,3 млн грн</a:t>
            </a:r>
          </a:p>
        </p:txBody>
      </p:sp>
      <p:sp>
        <p:nvSpPr>
          <p:cNvPr id="47" name="Прямокутник: округлені кути 23">
            <a:extLst>
              <a:ext uri="{FF2B5EF4-FFF2-40B4-BE49-F238E27FC236}">
                <a16:creationId xmlns:a16="http://schemas.microsoft.com/office/drawing/2014/main" id="{D727E1AB-3736-4510-A7EF-3014B83F8059}"/>
              </a:ext>
            </a:extLst>
          </p:cNvPr>
          <p:cNvSpPr/>
          <p:nvPr/>
        </p:nvSpPr>
        <p:spPr>
          <a:xfrm>
            <a:off x="9448801" y="3929880"/>
            <a:ext cx="2638926" cy="625643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на забезпечення харчуванням учнів закладів загальної середньої освіти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82,9 млн грн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E87A90-5966-4551-9346-78A6316D2D4B}"/>
              </a:ext>
            </a:extLst>
          </p:cNvPr>
          <p:cNvSpPr txBox="1"/>
          <p:nvPr/>
        </p:nvSpPr>
        <p:spPr>
          <a:xfrm>
            <a:off x="8590547" y="4870092"/>
            <a:ext cx="818148" cy="340519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sz="1600" dirty="0"/>
              <a:t>0,8% </a:t>
            </a:r>
          </a:p>
        </p:txBody>
      </p:sp>
      <p:cxnSp>
        <p:nvCxnSpPr>
          <p:cNvPr id="53" name="Пряма сполучна лінія 38">
            <a:extLst>
              <a:ext uri="{FF2B5EF4-FFF2-40B4-BE49-F238E27FC236}">
                <a16:creationId xmlns:a16="http://schemas.microsoft.com/office/drawing/2014/main" id="{4CD1A456-183D-42E4-8D15-21F234AF38FB}"/>
              </a:ext>
            </a:extLst>
          </p:cNvPr>
          <p:cNvCxnSpPr>
            <a:cxnSpLocks/>
          </p:cNvCxnSpPr>
          <p:nvPr/>
        </p:nvCxnSpPr>
        <p:spPr>
          <a:xfrm>
            <a:off x="7950200" y="4695825"/>
            <a:ext cx="647700" cy="325438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кутник: округлені кути 23">
            <a:extLst>
              <a:ext uri="{FF2B5EF4-FFF2-40B4-BE49-F238E27FC236}">
                <a16:creationId xmlns:a16="http://schemas.microsoft.com/office/drawing/2014/main" id="{E0A4F6DB-A488-418C-B5BF-4517B60B7DA2}"/>
              </a:ext>
            </a:extLst>
          </p:cNvPr>
          <p:cNvSpPr/>
          <p:nvPr/>
        </p:nvSpPr>
        <p:spPr>
          <a:xfrm>
            <a:off x="9512968" y="5535432"/>
            <a:ext cx="2574758" cy="686161"/>
          </a:xfrm>
          <a:prstGeom prst="roundRect">
            <a:avLst>
              <a:gd name="adj" fmla="val 16667"/>
            </a:avLst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на здійснення підтримки окремих закладів та заходів у системі охорони здоров’я</a:t>
            </a:r>
          </a:p>
          <a:p>
            <a:pPr algn="ctr">
              <a:defRPr/>
            </a:pPr>
            <a:r>
              <a:rPr lang="uk-UA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 млн грн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E29F2A-2AC8-4FDC-9D17-831C45C3C4A0}"/>
              </a:ext>
            </a:extLst>
          </p:cNvPr>
          <p:cNvSpPr txBox="1"/>
          <p:nvPr/>
        </p:nvSpPr>
        <p:spPr>
          <a:xfrm>
            <a:off x="8582527" y="6300460"/>
            <a:ext cx="826168" cy="374571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  <a:effectLst>
            <a:glow>
              <a:srgbClr val="00B0F0">
                <a:alpha val="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uk-UA" sz="1600" dirty="0"/>
              <a:t>1,0% </a:t>
            </a:r>
          </a:p>
        </p:txBody>
      </p:sp>
      <p:cxnSp>
        <p:nvCxnSpPr>
          <p:cNvPr id="70" name="Пряма сполучна лінія 40">
            <a:extLst>
              <a:ext uri="{FF2B5EF4-FFF2-40B4-BE49-F238E27FC236}">
                <a16:creationId xmlns:a16="http://schemas.microsoft.com/office/drawing/2014/main" id="{532AD4DA-7CB4-40B7-9B04-EE5DE31BA900}"/>
              </a:ext>
            </a:extLst>
          </p:cNvPr>
          <p:cNvCxnSpPr>
            <a:cxnSpLocks/>
          </p:cNvCxnSpPr>
          <p:nvPr/>
        </p:nvCxnSpPr>
        <p:spPr>
          <a:xfrm>
            <a:off x="7364413" y="5016500"/>
            <a:ext cx="1217612" cy="1471613"/>
          </a:xfrm>
          <a:prstGeom prst="line">
            <a:avLst/>
          </a:prstGeom>
          <a:ln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2" name="Рисунок 41">
            <a:extLst>
              <a:ext uri="{FF2B5EF4-FFF2-40B4-BE49-F238E27FC236}">
                <a16:creationId xmlns:a16="http://schemas.microsoft.com/office/drawing/2014/main" id="{1D373606-B8F1-4D73-809D-F73F659A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746" name="Диаграмма 1">
            <a:extLst>
              <a:ext uri="{FF2B5EF4-FFF2-40B4-BE49-F238E27FC236}">
                <a16:creationId xmlns:a16="http://schemas.microsoft.com/office/drawing/2014/main" id="{71D0DDB3-0647-4B8B-AAA5-9EC8A2803693}"/>
              </a:ext>
            </a:extLst>
          </p:cNvPr>
          <p:cNvGraphicFramePr>
            <a:graphicFrameLocks/>
          </p:cNvGraphicFramePr>
          <p:nvPr/>
        </p:nvGraphicFramePr>
        <p:xfrm>
          <a:off x="2903538" y="939800"/>
          <a:ext cx="8126412" cy="556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5" name="Chart" r:id="rId3" imgW="8138865" imgH="5566130" progId="Excel.Chart.8">
                  <p:embed/>
                </p:oleObj>
              </mc:Choice>
              <mc:Fallback>
                <p:oleObj name="Chart" r:id="rId3" imgW="8138865" imgH="5566130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939800"/>
                        <a:ext cx="8126412" cy="556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747" name="Диаграмма 2">
            <a:extLst>
              <a:ext uri="{FF2B5EF4-FFF2-40B4-BE49-F238E27FC236}">
                <a16:creationId xmlns:a16="http://schemas.microsoft.com/office/drawing/2014/main" id="{C1C4623D-8933-48A9-85AF-6F2837F6AEB2}"/>
              </a:ext>
            </a:extLst>
          </p:cNvPr>
          <p:cNvGraphicFramePr>
            <a:graphicFrameLocks/>
          </p:cNvGraphicFramePr>
          <p:nvPr/>
        </p:nvGraphicFramePr>
        <p:xfrm>
          <a:off x="2190750" y="342900"/>
          <a:ext cx="9409113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6" name="Chart" r:id="rId5" imgW="9413040" imgH="5328366" progId="Excel.Chart.8">
                  <p:embed/>
                </p:oleObj>
              </mc:Choice>
              <mc:Fallback>
                <p:oleObj name="Chart" r:id="rId5" imgW="9413040" imgH="5328366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42900"/>
                        <a:ext cx="9409113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21A7B-604A-4A40-A0D3-A66EDCA7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39688"/>
            <a:ext cx="8277225" cy="646112"/>
          </a:xfrm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uk-UA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  <a:t>Виконання видаткової частини місцевих бюджетів за І квартал 2026 року</a:t>
            </a:r>
          </a:p>
        </p:txBody>
      </p:sp>
      <p:sp>
        <p:nvSpPr>
          <p:cNvPr id="287749" name="Місце для тексту 2">
            <a:extLst>
              <a:ext uri="{FF2B5EF4-FFF2-40B4-BE49-F238E27FC236}">
                <a16:creationId xmlns:a16="http://schemas.microsoft.com/office/drawing/2014/main" id="{907905BC-EF3E-4181-98DA-C07881C8D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975" y="604838"/>
            <a:ext cx="8277225" cy="357187"/>
          </a:xfrm>
        </p:spPr>
        <p:txBody>
          <a:bodyPr/>
          <a:lstStyle/>
          <a:p>
            <a:pPr marL="0" indent="0">
              <a:lnSpc>
                <a:spcPct val="6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у розрізі галузей бюджетної сфери (загальний та спеціальний фонди)</a:t>
            </a:r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9B33C3C6-38DB-43CE-A5D9-AB01AFEC46ED}"/>
              </a:ext>
            </a:extLst>
          </p:cNvPr>
          <p:cNvSpPr/>
          <p:nvPr/>
        </p:nvSpPr>
        <p:spPr>
          <a:xfrm>
            <a:off x="9726613" y="473075"/>
            <a:ext cx="2254250" cy="1158875"/>
          </a:xfrm>
          <a:prstGeom prst="roundRect">
            <a:avLst/>
          </a:prstGeom>
          <a:ln w="28575">
            <a:noFill/>
          </a:ln>
          <a:effectLst>
            <a:glow rad="330200">
              <a:schemeClr val="bg1">
                <a:alpha val="46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450AC4F7-F58F-4951-A4FD-28F78DBFAFD9}"/>
              </a:ext>
            </a:extLst>
          </p:cNvPr>
          <p:cNvSpPr/>
          <p:nvPr/>
        </p:nvSpPr>
        <p:spPr>
          <a:xfrm>
            <a:off x="9170988" y="1031875"/>
            <a:ext cx="1858962" cy="981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22,4%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плану видатків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2026 рік</a:t>
            </a:r>
          </a:p>
        </p:txBody>
      </p:sp>
      <p:sp>
        <p:nvSpPr>
          <p:cNvPr id="96" name="Скругленный прямоугольник 95">
            <a:extLst>
              <a:ext uri="{FF2B5EF4-FFF2-40B4-BE49-F238E27FC236}">
                <a16:creationId xmlns:a16="http://schemas.microsoft.com/office/drawing/2014/main" id="{D775C443-6E61-49B4-B04E-A298B5BA0CD9}"/>
              </a:ext>
            </a:extLst>
          </p:cNvPr>
          <p:cNvSpPr/>
          <p:nvPr/>
        </p:nvSpPr>
        <p:spPr bwMode="auto">
          <a:xfrm>
            <a:off x="362810" y="1709173"/>
            <a:ext cx="2736850" cy="4407666"/>
          </a:xfrm>
          <a:prstGeom prst="roundRect">
            <a:avLst/>
          </a:prstGeom>
          <a:noFill/>
          <a:ln>
            <a:noFill/>
          </a:ln>
          <a:effectLst>
            <a:glow rad="266700">
              <a:srgbClr val="FF7C80">
                <a:alpha val="40000"/>
              </a:srgbClr>
            </a:glo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3" name="Рисунок 7">
            <a:extLst>
              <a:ext uri="{FF2B5EF4-FFF2-40B4-BE49-F238E27FC236}">
                <a16:creationId xmlns:a16="http://schemas.microsoft.com/office/drawing/2014/main" id="{5965E79F-8A20-4932-BCFF-1F5252F2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907" y="990537"/>
            <a:ext cx="2975964" cy="5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EF659DA-A9FB-48CA-8E2B-12C85C9AF6BE}"/>
              </a:ext>
            </a:extLst>
          </p:cNvPr>
          <p:cNvSpPr/>
          <p:nvPr/>
        </p:nvSpPr>
        <p:spPr>
          <a:xfrm>
            <a:off x="7352455" y="5490220"/>
            <a:ext cx="1062271" cy="29591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І квартал 2026</a:t>
            </a:r>
          </a:p>
          <a:p>
            <a:pPr eaLnBrk="1" hangingPunct="1">
              <a:defRPr/>
            </a:pPr>
            <a:endParaRPr lang="uk-UA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7E76B8F-BD44-4C6E-A962-92A3A1A2042F}"/>
              </a:ext>
            </a:extLst>
          </p:cNvPr>
          <p:cNvSpPr/>
          <p:nvPr/>
        </p:nvSpPr>
        <p:spPr>
          <a:xfrm>
            <a:off x="6985734" y="1533511"/>
            <a:ext cx="1076118" cy="27430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І квартал 2025</a:t>
            </a:r>
          </a:p>
          <a:p>
            <a:pPr eaLnBrk="1" hangingPunct="1">
              <a:defRPr/>
            </a:pPr>
            <a:endParaRPr lang="uk-UA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232106F-2668-46A9-B031-10E52B62503F}"/>
              </a:ext>
            </a:extLst>
          </p:cNvPr>
          <p:cNvCxnSpPr/>
          <p:nvPr/>
        </p:nvCxnSpPr>
        <p:spPr>
          <a:xfrm flipH="1" flipV="1">
            <a:off x="6750050" y="1851025"/>
            <a:ext cx="9525" cy="1449388"/>
          </a:xfrm>
          <a:prstGeom prst="line">
            <a:avLst/>
          </a:prstGeom>
          <a:ln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3708723-D5EB-4B96-9774-C03A8040D354}"/>
              </a:ext>
            </a:extLst>
          </p:cNvPr>
          <p:cNvCxnSpPr/>
          <p:nvPr/>
        </p:nvCxnSpPr>
        <p:spPr>
          <a:xfrm>
            <a:off x="6750050" y="1843088"/>
            <a:ext cx="13112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172725-1826-4E6E-AE32-963F115647F1}"/>
              </a:ext>
            </a:extLst>
          </p:cNvPr>
          <p:cNvSpPr txBox="1"/>
          <p:nvPr/>
        </p:nvSpPr>
        <p:spPr>
          <a:xfrm>
            <a:off x="463550" y="1533525"/>
            <a:ext cx="2874963" cy="4611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1100" b="1" dirty="0">
                <a:solidFill>
                  <a:srgbClr val="00682F"/>
                </a:solidFill>
              </a:rPr>
              <a:t>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Інша діяльність </a:t>
            </a: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культура і спорт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43,3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Сільське, лісове, рибне господарство та мисливство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та регіональний розвиток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25,2 млн грн;</a:t>
            </a:r>
            <a:endParaRPr lang="uk-UA" sz="1100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масової інформації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млн грн;</a:t>
            </a:r>
            <a:endParaRPr lang="uk-UA" sz="1100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Громадський порядок та безпека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програм допомоги та грантів ЄС, урядів </a:t>
            </a:r>
            <a:r>
              <a:rPr lang="uk-UA" sz="1100" dirty="0" err="1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</a:t>
            </a: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держав, МО, донорських установ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населення і територій від надзвичайних ситуацій техногенного та природного характеру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 млн грн;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навколишнього природного середовища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млн грн.</a:t>
            </a:r>
          </a:p>
          <a:p>
            <a:pPr marL="285750" indent="-285750" algn="just" defTabSz="622300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ü"/>
              <a:defRPr/>
            </a:pPr>
            <a:r>
              <a:rPr lang="uk-UA" sz="11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програми та заходи – </a:t>
            </a: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105,7 млн грн;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endParaRPr lang="uk-UA" sz="1100" b="1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1100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218,6 млн грн</a:t>
            </a:r>
          </a:p>
        </p:txBody>
      </p:sp>
      <p:sp>
        <p:nvSpPr>
          <p:cNvPr id="19" name="Минус 150547">
            <a:extLst>
              <a:ext uri="{FF2B5EF4-FFF2-40B4-BE49-F238E27FC236}">
                <a16:creationId xmlns:a16="http://schemas.microsoft.com/office/drawing/2014/main" id="{0D8A81C5-15B0-49B3-BDFF-E2C8A7AD89AD}"/>
              </a:ext>
            </a:extLst>
          </p:cNvPr>
          <p:cNvSpPr/>
          <p:nvPr/>
        </p:nvSpPr>
        <p:spPr>
          <a:xfrm>
            <a:off x="463550" y="5694363"/>
            <a:ext cx="2954338" cy="123825"/>
          </a:xfrm>
          <a:prstGeom prst="mathMinus">
            <a:avLst/>
          </a:prstGeom>
          <a:gradFill>
            <a:gsLst>
              <a:gs pos="0">
                <a:srgbClr val="00682F">
                  <a:lumMod val="41000"/>
                </a:srgbClr>
              </a:gs>
              <a:gs pos="92000">
                <a:srgbClr val="00682F"/>
              </a:gs>
            </a:gsLst>
          </a:gradFill>
          <a:ln>
            <a:solidFill>
              <a:srgbClr val="00682F"/>
            </a:solidFill>
          </a:ln>
          <a:effectLst>
            <a:outerShdw blurRad="40000" dist="23000" dir="5400000" rotWithShape="0">
              <a:srgbClr val="00682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287764" name="Рисунок 41">
            <a:extLst>
              <a:ext uri="{FF2B5EF4-FFF2-40B4-BE49-F238E27FC236}">
                <a16:creationId xmlns:a16="http://schemas.microsoft.com/office/drawing/2014/main" id="{D5E8FC15-1B92-4D86-B975-F33EFA6C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Заголовок 1">
            <a:extLst>
              <a:ext uri="{FF2B5EF4-FFF2-40B4-BE49-F238E27FC236}">
                <a16:creationId xmlns:a16="http://schemas.microsoft.com/office/drawing/2014/main" id="{8779F219-B5CB-4C12-AD90-4B9FCD3C9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349250"/>
            <a:ext cx="8482012" cy="2762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  <a:t>ВИДАТКИ</a:t>
            </a:r>
            <a:r>
              <a:rPr lang="uk-UA" alt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</a:rPr>
              <a:t> </a:t>
            </a: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  <a:t>ЗА ЕКОНОМІЧНОЮ КЛАСИФІКАЦІЄЮ</a:t>
            </a:r>
          </a:p>
        </p:txBody>
      </p:sp>
      <p:sp>
        <p:nvSpPr>
          <p:cNvPr id="289795" name="Місце для тексту 2">
            <a:extLst>
              <a:ext uri="{FF2B5EF4-FFF2-40B4-BE49-F238E27FC236}">
                <a16:creationId xmlns:a16="http://schemas.microsoft.com/office/drawing/2014/main" id="{7D95A092-FE53-44C9-8C33-1F45C7048709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896938" y="728663"/>
            <a:ext cx="6858000" cy="381000"/>
          </a:xfrm>
        </p:spPr>
        <p:txBody>
          <a:bodyPr/>
          <a:lstStyle/>
          <a:p>
            <a:pPr marL="0" indent="0">
              <a:spcAft>
                <a:spcPct val="0"/>
              </a:spcAft>
              <a:defRPr/>
            </a:pP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+mj-cs"/>
              </a:rPr>
              <a:t>загальний +спеціальний фонд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076FBE7E-C161-460B-B48E-5EB9EE88937E}"/>
              </a:ext>
            </a:extLst>
          </p:cNvPr>
          <p:cNvSpPr/>
          <p:nvPr/>
        </p:nvSpPr>
        <p:spPr>
          <a:xfrm>
            <a:off x="758825" y="1236663"/>
            <a:ext cx="2668588" cy="1293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3 429,5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ГРН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Загальна сума касових видатків місцевих бюджетів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19D31F2A-69F3-4DFF-9F11-AA55F491423E}"/>
              </a:ext>
            </a:extLst>
          </p:cNvPr>
          <p:cNvSpPr/>
          <p:nvPr/>
        </p:nvSpPr>
        <p:spPr>
          <a:xfrm>
            <a:off x="5222875" y="1212850"/>
            <a:ext cx="2670175" cy="129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404,5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ГРН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Загальна сума касових видатків обласного бюджету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C1BE-66A4-4B67-8C2F-516098A64964}"/>
              </a:ext>
            </a:extLst>
          </p:cNvPr>
          <p:cNvSpPr txBox="1"/>
          <p:nvPr/>
        </p:nvSpPr>
        <p:spPr>
          <a:xfrm>
            <a:off x="4547509" y="1519013"/>
            <a:ext cx="461665" cy="984147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Arial" panose="020B0604020202020204" pitchFamily="34" charset="0"/>
              </a:rPr>
              <a:t>з них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0D294227-A137-4FA8-8871-95CEF6C75946}"/>
              </a:ext>
            </a:extLst>
          </p:cNvPr>
          <p:cNvSpPr/>
          <p:nvPr/>
        </p:nvSpPr>
        <p:spPr>
          <a:xfrm>
            <a:off x="3443288" y="3082925"/>
            <a:ext cx="5973762" cy="2000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3CEF0055-6311-417B-B74F-BB5C2402E4CF}"/>
              </a:ext>
            </a:extLst>
          </p:cNvPr>
          <p:cNvSpPr/>
          <p:nvPr/>
        </p:nvSpPr>
        <p:spPr>
          <a:xfrm>
            <a:off x="3452813" y="3724275"/>
            <a:ext cx="2700337" cy="19843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EA73925D-21CC-4917-A390-FFF3CC08CA91}"/>
              </a:ext>
            </a:extLst>
          </p:cNvPr>
          <p:cNvSpPr/>
          <p:nvPr/>
        </p:nvSpPr>
        <p:spPr>
          <a:xfrm>
            <a:off x="3433763" y="5078413"/>
            <a:ext cx="2052637" cy="198437"/>
          </a:xfrm>
          <a:prstGeom prst="rect">
            <a:avLst/>
          </a:prstGeom>
          <a:solidFill>
            <a:srgbClr val="00B050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C5B8B35B-2DF3-430F-A664-F5C8950ACB13}"/>
              </a:ext>
            </a:extLst>
          </p:cNvPr>
          <p:cNvSpPr/>
          <p:nvPr/>
        </p:nvSpPr>
        <p:spPr>
          <a:xfrm>
            <a:off x="3451225" y="3786188"/>
            <a:ext cx="1187450" cy="71437"/>
          </a:xfrm>
          <a:prstGeom prst="rect">
            <a:avLst/>
          </a:prstGeom>
          <a:solidFill>
            <a:srgbClr val="298317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8779" name="TextBox 43">
            <a:extLst>
              <a:ext uri="{FF2B5EF4-FFF2-40B4-BE49-F238E27FC236}">
                <a16:creationId xmlns:a16="http://schemas.microsoft.com/office/drawing/2014/main" id="{C548DE60-4271-4FD2-82DC-AE614DC35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2965450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Оплата праці з нарахуваннями</a:t>
            </a:r>
          </a:p>
        </p:txBody>
      </p:sp>
      <p:sp>
        <p:nvSpPr>
          <p:cNvPr id="288780" name="TextBox 58">
            <a:extLst>
              <a:ext uri="{FF2B5EF4-FFF2-40B4-BE49-F238E27FC236}">
                <a16:creationId xmlns:a16="http://schemas.microsoft.com/office/drawing/2014/main" id="{26991421-2399-4E7A-B91C-80A1FAC1E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3589338"/>
            <a:ext cx="1836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Оплата товарів і послуг</a:t>
            </a:r>
          </a:p>
        </p:txBody>
      </p:sp>
      <p:sp>
        <p:nvSpPr>
          <p:cNvPr id="288781" name="TextBox 59">
            <a:extLst>
              <a:ext uri="{FF2B5EF4-FFF2-40B4-BE49-F238E27FC236}">
                <a16:creationId xmlns:a16="http://schemas.microsoft.com/office/drawing/2014/main" id="{97004698-DD90-4D7D-906F-BC1168C3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8" y="4884738"/>
            <a:ext cx="2151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Оплата комунальних послуг та енергоносіїв</a:t>
            </a:r>
          </a:p>
        </p:txBody>
      </p:sp>
      <p:sp>
        <p:nvSpPr>
          <p:cNvPr id="64" name="Прямокутник 63">
            <a:extLst>
              <a:ext uri="{FF2B5EF4-FFF2-40B4-BE49-F238E27FC236}">
                <a16:creationId xmlns:a16="http://schemas.microsoft.com/office/drawing/2014/main" id="{CEF92766-D2C2-49BB-BF10-0531C99567A5}"/>
              </a:ext>
            </a:extLst>
          </p:cNvPr>
          <p:cNvSpPr/>
          <p:nvPr/>
        </p:nvSpPr>
        <p:spPr>
          <a:xfrm>
            <a:off x="3440113" y="3151188"/>
            <a:ext cx="1979612" cy="71437"/>
          </a:xfrm>
          <a:prstGeom prst="rect">
            <a:avLst/>
          </a:prstGeom>
          <a:solidFill>
            <a:srgbClr val="298317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298317"/>
              </a:solidFill>
            </a:endParaRPr>
          </a:p>
        </p:txBody>
      </p:sp>
      <p:sp>
        <p:nvSpPr>
          <p:cNvPr id="65" name="Прямокутник 64">
            <a:extLst>
              <a:ext uri="{FF2B5EF4-FFF2-40B4-BE49-F238E27FC236}">
                <a16:creationId xmlns:a16="http://schemas.microsoft.com/office/drawing/2014/main" id="{07DD21F6-3EE1-433B-821D-600EC0A61708}"/>
              </a:ext>
            </a:extLst>
          </p:cNvPr>
          <p:cNvSpPr/>
          <p:nvPr/>
        </p:nvSpPr>
        <p:spPr>
          <a:xfrm>
            <a:off x="3430588" y="5719763"/>
            <a:ext cx="1260475" cy="198437"/>
          </a:xfrm>
          <a:prstGeom prst="rect">
            <a:avLst/>
          </a:prstGeom>
          <a:solidFill>
            <a:srgbClr val="00B050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011AE29-D375-4093-B775-2CF386C92AFA}"/>
              </a:ext>
            </a:extLst>
          </p:cNvPr>
          <p:cNvSpPr txBox="1"/>
          <p:nvPr/>
        </p:nvSpPr>
        <p:spPr>
          <a:xfrm>
            <a:off x="9363075" y="2940050"/>
            <a:ext cx="17938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2 268,3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(66,1%)</a:t>
            </a:r>
          </a:p>
        </p:txBody>
      </p:sp>
      <p:sp>
        <p:nvSpPr>
          <p:cNvPr id="288785" name="TextBox 67">
            <a:extLst>
              <a:ext uri="{FF2B5EF4-FFF2-40B4-BE49-F238E27FC236}">
                <a16:creationId xmlns:a16="http://schemas.microsoft.com/office/drawing/2014/main" id="{3B8DDE7A-4867-49E8-83DF-99453184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988" y="2606675"/>
            <a:ext cx="1122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800"/>
              <a:t>млн грн</a:t>
            </a:r>
          </a:p>
        </p:txBody>
      </p: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D1B2A993-F1E3-4565-B073-6DA679BB80FA}"/>
              </a:ext>
            </a:extLst>
          </p:cNvPr>
          <p:cNvCxnSpPr>
            <a:cxnSpLocks/>
          </p:cNvCxnSpPr>
          <p:nvPr/>
        </p:nvCxnSpPr>
        <p:spPr>
          <a:xfrm>
            <a:off x="9420225" y="2417763"/>
            <a:ext cx="4763" cy="865187"/>
          </a:xfrm>
          <a:prstGeom prst="line">
            <a:avLst/>
          </a:prstGeom>
          <a:ln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9" name="TextBox 73">
            <a:extLst>
              <a:ext uri="{FF2B5EF4-FFF2-40B4-BE49-F238E27FC236}">
                <a16:creationId xmlns:a16="http://schemas.microsoft.com/office/drawing/2014/main" id="{AA6EC912-3FB7-49EB-95B8-5DAA47DAB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3014663"/>
            <a:ext cx="7667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160,2</a:t>
            </a:r>
            <a:endParaRPr lang="uk-UA" altLang="uk-UA" sz="1600" b="0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84350" name="TextBox 74">
            <a:extLst>
              <a:ext uri="{FF2B5EF4-FFF2-40B4-BE49-F238E27FC236}">
                <a16:creationId xmlns:a16="http://schemas.microsoft.com/office/drawing/2014/main" id="{8D736437-DB66-49F4-BD4B-EFDF1B71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588" y="5651500"/>
            <a:ext cx="76517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2,2</a:t>
            </a:r>
          </a:p>
        </p:txBody>
      </p:sp>
      <p:sp>
        <p:nvSpPr>
          <p:cNvPr id="77" name="Прямокутник 76">
            <a:extLst>
              <a:ext uri="{FF2B5EF4-FFF2-40B4-BE49-F238E27FC236}">
                <a16:creationId xmlns:a16="http://schemas.microsoft.com/office/drawing/2014/main" id="{EF8BC364-BE48-445C-A305-E459059AF9CC}"/>
              </a:ext>
            </a:extLst>
          </p:cNvPr>
          <p:cNvSpPr/>
          <p:nvPr/>
        </p:nvSpPr>
        <p:spPr>
          <a:xfrm>
            <a:off x="3430588" y="5788025"/>
            <a:ext cx="107950" cy="71438"/>
          </a:xfrm>
          <a:prstGeom prst="rect">
            <a:avLst/>
          </a:prstGeom>
          <a:solidFill>
            <a:srgbClr val="298317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810857-BF3D-42D0-AC8C-3DDF8A542F12}"/>
              </a:ext>
            </a:extLst>
          </p:cNvPr>
          <p:cNvSpPr txBox="1"/>
          <p:nvPr/>
        </p:nvSpPr>
        <p:spPr>
          <a:xfrm>
            <a:off x="6227763" y="3638550"/>
            <a:ext cx="18494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352,7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(10,3%)</a:t>
            </a:r>
          </a:p>
        </p:txBody>
      </p:sp>
      <p:sp>
        <p:nvSpPr>
          <p:cNvPr id="184353" name="TextBox 78">
            <a:extLst>
              <a:ext uri="{FF2B5EF4-FFF2-40B4-BE49-F238E27FC236}">
                <a16:creationId xmlns:a16="http://schemas.microsoft.com/office/drawing/2014/main" id="{15F003C1-8C77-466C-8380-C8A3E0AC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3" y="3668713"/>
            <a:ext cx="76517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107,3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C0EA602-C418-4EB7-9CCF-40ABAB656997}"/>
              </a:ext>
            </a:extLst>
          </p:cNvPr>
          <p:cNvSpPr txBox="1"/>
          <p:nvPr/>
        </p:nvSpPr>
        <p:spPr>
          <a:xfrm>
            <a:off x="5876925" y="4405313"/>
            <a:ext cx="16827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324,5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(9,5%)</a:t>
            </a:r>
          </a:p>
        </p:txBody>
      </p:sp>
      <p:sp>
        <p:nvSpPr>
          <p:cNvPr id="288793" name="TextBox 83">
            <a:extLst>
              <a:ext uri="{FF2B5EF4-FFF2-40B4-BE49-F238E27FC236}">
                <a16:creationId xmlns:a16="http://schemas.microsoft.com/office/drawing/2014/main" id="{D1915419-727D-4539-8D7C-9F55942E9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4305300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Субсидії та трансферти підприємствам</a:t>
            </a:r>
          </a:p>
        </p:txBody>
      </p:sp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F8A007D4-F347-4059-A0AF-12ABA865DCA0}"/>
              </a:ext>
            </a:extLst>
          </p:cNvPr>
          <p:cNvSpPr/>
          <p:nvPr/>
        </p:nvSpPr>
        <p:spPr>
          <a:xfrm>
            <a:off x="3430588" y="4492625"/>
            <a:ext cx="2339975" cy="196850"/>
          </a:xfrm>
          <a:prstGeom prst="rect">
            <a:avLst/>
          </a:prstGeom>
          <a:solidFill>
            <a:srgbClr val="00B050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7F73B087-C956-486F-B8F8-78EEA5E9A5A2}"/>
              </a:ext>
            </a:extLst>
          </p:cNvPr>
          <p:cNvSpPr/>
          <p:nvPr/>
        </p:nvSpPr>
        <p:spPr>
          <a:xfrm>
            <a:off x="3430588" y="5145088"/>
            <a:ext cx="179387" cy="71437"/>
          </a:xfrm>
          <a:prstGeom prst="rect">
            <a:avLst/>
          </a:prstGeom>
          <a:solidFill>
            <a:srgbClr val="298317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8796" name="TextBox 92">
            <a:extLst>
              <a:ext uri="{FF2B5EF4-FFF2-40B4-BE49-F238E27FC236}">
                <a16:creationId xmlns:a16="http://schemas.microsoft.com/office/drawing/2014/main" id="{A23202AF-EAB7-46C2-84DA-F0E443237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5294313"/>
            <a:ext cx="2546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Інші поточні видатки (у т.ч. соціальне забезпечення)</a:t>
            </a:r>
          </a:p>
        </p:txBody>
      </p:sp>
      <p:sp>
        <p:nvSpPr>
          <p:cNvPr id="288797" name="TextBox 93">
            <a:extLst>
              <a:ext uri="{FF2B5EF4-FFF2-40B4-BE49-F238E27FC236}">
                <a16:creationId xmlns:a16="http://schemas.microsoft.com/office/drawing/2014/main" id="{92091BCB-EFEA-42DA-A04F-199A48099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5657850"/>
            <a:ext cx="254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Капітальні видатки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CE0922-2506-4B8F-A62D-1C13F0E94D82}"/>
              </a:ext>
            </a:extLst>
          </p:cNvPr>
          <p:cNvSpPr txBox="1"/>
          <p:nvPr/>
        </p:nvSpPr>
        <p:spPr>
          <a:xfrm>
            <a:off x="7723188" y="5781675"/>
            <a:ext cx="1682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113,7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(3,3%)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5A1CD87-78B2-4BEF-91BC-F839EC1DE43F}"/>
              </a:ext>
            </a:extLst>
          </p:cNvPr>
          <p:cNvSpPr txBox="1"/>
          <p:nvPr/>
        </p:nvSpPr>
        <p:spPr>
          <a:xfrm>
            <a:off x="5722938" y="4986338"/>
            <a:ext cx="16827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245,9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(7,2%)</a:t>
            </a: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DDB51ED0-1AA0-41EE-8516-4C7F9865F60A}"/>
              </a:ext>
            </a:extLst>
          </p:cNvPr>
          <p:cNvSpPr/>
          <p:nvPr/>
        </p:nvSpPr>
        <p:spPr>
          <a:xfrm>
            <a:off x="9423400" y="5862638"/>
            <a:ext cx="1620838" cy="196850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0BCB20F8-93AA-4E5C-9B66-BB0DA1233BF5}"/>
              </a:ext>
            </a:extLst>
          </p:cNvPr>
          <p:cNvSpPr/>
          <p:nvPr/>
        </p:nvSpPr>
        <p:spPr>
          <a:xfrm>
            <a:off x="10863263" y="5927725"/>
            <a:ext cx="179387" cy="71438"/>
          </a:xfrm>
          <a:prstGeom prst="rect">
            <a:avLst/>
          </a:prstGeom>
          <a:solidFill>
            <a:srgbClr val="298317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4370" name="TextBox 100">
            <a:extLst>
              <a:ext uri="{FF2B5EF4-FFF2-40B4-BE49-F238E27FC236}">
                <a16:creationId xmlns:a16="http://schemas.microsoft.com/office/drawing/2014/main" id="{CD6BE5C1-E9D4-4EBB-B92F-46C10128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863" y="5803900"/>
            <a:ext cx="76517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4,7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C26441-9E51-4F3A-93D5-AE4F941F736F}"/>
              </a:ext>
            </a:extLst>
          </p:cNvPr>
          <p:cNvSpPr txBox="1"/>
          <p:nvPr/>
        </p:nvSpPr>
        <p:spPr>
          <a:xfrm>
            <a:off x="4838700" y="5645150"/>
            <a:ext cx="1682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66,3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(1,9%)</a:t>
            </a:r>
          </a:p>
        </p:txBody>
      </p:sp>
      <p:sp>
        <p:nvSpPr>
          <p:cNvPr id="184373" name="TextBox 65">
            <a:extLst>
              <a:ext uri="{FF2B5EF4-FFF2-40B4-BE49-F238E27FC236}">
                <a16:creationId xmlns:a16="http://schemas.microsoft.com/office/drawing/2014/main" id="{8B87E289-D026-4205-8DD7-43F626C8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5029200"/>
            <a:ext cx="76517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23,1</a:t>
            </a:r>
          </a:p>
        </p:txBody>
      </p:sp>
      <p:sp>
        <p:nvSpPr>
          <p:cNvPr id="184374" name="TextBox 68">
            <a:extLst>
              <a:ext uri="{FF2B5EF4-FFF2-40B4-BE49-F238E27FC236}">
                <a16:creationId xmlns:a16="http://schemas.microsoft.com/office/drawing/2014/main" id="{25D3EE08-5072-44CF-9AA0-9ACC6BEBB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0" y="4432300"/>
            <a:ext cx="76517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80,7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FEBA790-60D3-46D7-9F47-C4361A1E8C60}"/>
              </a:ext>
            </a:extLst>
          </p:cNvPr>
          <p:cNvSpPr txBox="1"/>
          <p:nvPr/>
        </p:nvSpPr>
        <p:spPr>
          <a:xfrm>
            <a:off x="3963988" y="2833688"/>
            <a:ext cx="13239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1050" dirty="0">
                <a:cs typeface="+mn-cs"/>
              </a:rPr>
              <a:t>обласний бюджет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AAF1EE-F9CC-490C-967B-892B35FFD83E}"/>
              </a:ext>
            </a:extLst>
          </p:cNvPr>
          <p:cNvSpPr txBox="1"/>
          <p:nvPr/>
        </p:nvSpPr>
        <p:spPr>
          <a:xfrm>
            <a:off x="8183563" y="2822575"/>
            <a:ext cx="12700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1050" dirty="0">
                <a:cs typeface="+mn-cs"/>
              </a:rPr>
              <a:t>місцеві бюджети</a:t>
            </a:r>
          </a:p>
        </p:txBody>
      </p: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1A3620C4-4CC6-424B-91D9-B078470AA0EB}"/>
              </a:ext>
            </a:extLst>
          </p:cNvPr>
          <p:cNvCxnSpPr>
            <a:cxnSpLocks/>
          </p:cNvCxnSpPr>
          <p:nvPr/>
        </p:nvCxnSpPr>
        <p:spPr>
          <a:xfrm>
            <a:off x="5416550" y="2873375"/>
            <a:ext cx="0" cy="3429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кутник 64">
            <a:extLst>
              <a:ext uri="{FF2B5EF4-FFF2-40B4-BE49-F238E27FC236}">
                <a16:creationId xmlns:a16="http://schemas.microsoft.com/office/drawing/2014/main" id="{745C09D1-9B53-476A-B3FC-B251FD8DA454}"/>
              </a:ext>
            </a:extLst>
          </p:cNvPr>
          <p:cNvSpPr/>
          <p:nvPr/>
        </p:nvSpPr>
        <p:spPr>
          <a:xfrm>
            <a:off x="3424238" y="6378575"/>
            <a:ext cx="1079500" cy="198438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2" name="TextBox 74">
            <a:extLst>
              <a:ext uri="{FF2B5EF4-FFF2-40B4-BE49-F238E27FC236}">
                <a16:creationId xmlns:a16="http://schemas.microsoft.com/office/drawing/2014/main" id="{479999C2-48EC-446B-9E6E-B38CAB1F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6310313"/>
            <a:ext cx="765175" cy="3381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26,3</a:t>
            </a:r>
          </a:p>
        </p:txBody>
      </p:sp>
      <p:sp>
        <p:nvSpPr>
          <p:cNvPr id="73" name="Прямокутник 76">
            <a:extLst>
              <a:ext uri="{FF2B5EF4-FFF2-40B4-BE49-F238E27FC236}">
                <a16:creationId xmlns:a16="http://schemas.microsoft.com/office/drawing/2014/main" id="{EC6A13AE-BEFE-4E01-8CA4-B35B21F40E4E}"/>
              </a:ext>
            </a:extLst>
          </p:cNvPr>
          <p:cNvSpPr/>
          <p:nvPr/>
        </p:nvSpPr>
        <p:spPr>
          <a:xfrm>
            <a:off x="3424238" y="6446838"/>
            <a:ext cx="215900" cy="71437"/>
          </a:xfrm>
          <a:prstGeom prst="rect">
            <a:avLst/>
          </a:prstGeom>
          <a:solidFill>
            <a:srgbClr val="298317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8812" name="TextBox 93">
            <a:extLst>
              <a:ext uri="{FF2B5EF4-FFF2-40B4-BE49-F238E27FC236}">
                <a16:creationId xmlns:a16="http://schemas.microsoft.com/office/drawing/2014/main" id="{944F15B2-ECE0-40BF-85BB-D855CA1BB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6208713"/>
            <a:ext cx="2546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/>
              <a:t>Субвенції державному бюджету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327F186-B8D9-4F0E-B18D-DDF357766F9E}"/>
              </a:ext>
            </a:extLst>
          </p:cNvPr>
          <p:cNvSpPr txBox="1"/>
          <p:nvPr/>
        </p:nvSpPr>
        <p:spPr>
          <a:xfrm>
            <a:off x="4576763" y="6305550"/>
            <a:ext cx="1682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682F"/>
                </a:solidFill>
                <a:latin typeface="+mn-lt"/>
                <a:cs typeface="+mn-cs"/>
              </a:rPr>
              <a:t>58,9 </a:t>
            </a:r>
            <a:r>
              <a:rPr lang="uk-UA" dirty="0">
                <a:solidFill>
                  <a:srgbClr val="00682F"/>
                </a:solidFill>
                <a:latin typeface="+mn-lt"/>
                <a:cs typeface="+mn-cs"/>
              </a:rPr>
              <a:t>(1,7%)</a:t>
            </a:r>
          </a:p>
        </p:txBody>
      </p:sp>
      <p:sp>
        <p:nvSpPr>
          <p:cNvPr id="81" name="Прямокутник 80">
            <a:extLst>
              <a:ext uri="{FF2B5EF4-FFF2-40B4-BE49-F238E27FC236}">
                <a16:creationId xmlns:a16="http://schemas.microsoft.com/office/drawing/2014/main" id="{AE2187EE-DDC3-41D6-B005-2DC6D41D8D5B}"/>
              </a:ext>
            </a:extLst>
          </p:cNvPr>
          <p:cNvSpPr/>
          <p:nvPr/>
        </p:nvSpPr>
        <p:spPr>
          <a:xfrm>
            <a:off x="3433763" y="4560888"/>
            <a:ext cx="755650" cy="71437"/>
          </a:xfrm>
          <a:prstGeom prst="rect">
            <a:avLst/>
          </a:prstGeom>
          <a:solidFill>
            <a:srgbClr val="298317"/>
          </a:solidFill>
          <a:ln w="12700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8815" name="Рисунок 41">
            <a:extLst>
              <a:ext uri="{FF2B5EF4-FFF2-40B4-BE49-F238E27FC236}">
                <a16:creationId xmlns:a16="http://schemas.microsoft.com/office/drawing/2014/main" id="{59D36EBA-4A48-4D3B-8DB8-A57B4C31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ector reto 2">
            <a:extLst>
              <a:ext uri="{FF2B5EF4-FFF2-40B4-BE49-F238E27FC236}">
                <a16:creationId xmlns:a16="http://schemas.microsoft.com/office/drawing/2014/main" id="{FFEB541C-4DD0-4D51-942D-4E001E4846C5}"/>
              </a:ext>
            </a:extLst>
          </p:cNvPr>
          <p:cNvCxnSpPr>
            <a:cxnSpLocks/>
          </p:cNvCxnSpPr>
          <p:nvPr/>
        </p:nvCxnSpPr>
        <p:spPr>
          <a:xfrm>
            <a:off x="9461500" y="2497138"/>
            <a:ext cx="7938" cy="235743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2">
            <a:extLst>
              <a:ext uri="{FF2B5EF4-FFF2-40B4-BE49-F238E27FC236}">
                <a16:creationId xmlns:a16="http://schemas.microsoft.com/office/drawing/2014/main" id="{37AF8BE9-52C1-4C79-A8CE-EDCCD66A2E91}"/>
              </a:ext>
            </a:extLst>
          </p:cNvPr>
          <p:cNvCxnSpPr>
            <a:cxnSpLocks/>
          </p:cNvCxnSpPr>
          <p:nvPr/>
        </p:nvCxnSpPr>
        <p:spPr>
          <a:xfrm flipH="1">
            <a:off x="4405313" y="2478088"/>
            <a:ext cx="1587" cy="233838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to 2">
            <a:extLst>
              <a:ext uri="{FF2B5EF4-FFF2-40B4-BE49-F238E27FC236}">
                <a16:creationId xmlns:a16="http://schemas.microsoft.com/office/drawing/2014/main" id="{58DE11A4-21E3-4BBE-B254-E1A7358E77BB}"/>
              </a:ext>
            </a:extLst>
          </p:cNvPr>
          <p:cNvCxnSpPr>
            <a:cxnSpLocks/>
          </p:cNvCxnSpPr>
          <p:nvPr/>
        </p:nvCxnSpPr>
        <p:spPr>
          <a:xfrm>
            <a:off x="3281363" y="2576513"/>
            <a:ext cx="34925" cy="21463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6770" name="Заголовок 1">
            <a:extLst>
              <a:ext uri="{FF2B5EF4-FFF2-40B4-BE49-F238E27FC236}">
                <a16:creationId xmlns:a16="http://schemas.microsoft.com/office/drawing/2014/main" id="{16827D4E-0EE2-47DE-8E89-DC5EC3C02E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" y="150813"/>
            <a:ext cx="11522075" cy="552450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  <a:t>Дані щодо розподілу вільного залишку коштів та коштів від перевиконання </a:t>
            </a:r>
            <a:b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</a:b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</a:rPr>
              <a:t>дохідної частини загального фонду бюджету</a:t>
            </a:r>
          </a:p>
        </p:txBody>
      </p:sp>
      <p:sp>
        <p:nvSpPr>
          <p:cNvPr id="291846" name="Місце для тексту 2">
            <a:extLst>
              <a:ext uri="{FF2B5EF4-FFF2-40B4-BE49-F238E27FC236}">
                <a16:creationId xmlns:a16="http://schemas.microsoft.com/office/drawing/2014/main" id="{3994FFD8-215A-4952-9810-56D9ADF8B397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292100" y="746125"/>
            <a:ext cx="3438525" cy="307975"/>
          </a:xfrm>
        </p:spPr>
        <p:txBody>
          <a:bodyPr/>
          <a:lstStyle/>
          <a:p>
            <a:pPr marL="0" indent="0" eaLnBrk="1" hangingPunct="1">
              <a:lnSpc>
                <a:spcPct val="65000"/>
              </a:lnSpc>
              <a:spcBef>
                <a:spcPct val="20000"/>
              </a:spcBef>
              <a:defRPr/>
            </a:pP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+mj-cs"/>
              </a:rPr>
              <a:t>місцеві</a:t>
            </a:r>
            <a:r>
              <a:rPr lang="uk-UA" altLang="uk-UA" dirty="0">
                <a:solidFill>
                  <a:srgbClr val="0070C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</a:t>
            </a:r>
            <a:r>
              <a:rPr lang="uk-UA" altLang="uk-UA" sz="2000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+mj-cs"/>
              </a:rPr>
              <a:t>бюджети</a:t>
            </a:r>
          </a:p>
        </p:txBody>
      </p:sp>
      <p:sp>
        <p:nvSpPr>
          <p:cNvPr id="35" name="Стрілка: вправо 34">
            <a:extLst>
              <a:ext uri="{FF2B5EF4-FFF2-40B4-BE49-F238E27FC236}">
                <a16:creationId xmlns:a16="http://schemas.microsoft.com/office/drawing/2014/main" id="{F76E3F29-6226-4E10-9324-C00FD2116732}"/>
              </a:ext>
            </a:extLst>
          </p:cNvPr>
          <p:cNvSpPr/>
          <p:nvPr/>
        </p:nvSpPr>
        <p:spPr>
          <a:xfrm>
            <a:off x="773113" y="3232150"/>
            <a:ext cx="9407525" cy="334963"/>
          </a:xfrm>
          <a:prstGeom prst="rightArrow">
            <a:avLst/>
          </a:prstGeom>
          <a:solidFill>
            <a:srgbClr val="00682F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AFEBB5"/>
              </a:solidFill>
            </a:endParaRPr>
          </a:p>
        </p:txBody>
      </p:sp>
      <p:sp>
        <p:nvSpPr>
          <p:cNvPr id="289800" name="TextBox 35">
            <a:extLst>
              <a:ext uri="{FF2B5EF4-FFF2-40B4-BE49-F238E27FC236}">
                <a16:creationId xmlns:a16="http://schemas.microsoft.com/office/drawing/2014/main" id="{A7D21414-46F2-4652-AC54-65ED7603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1309688"/>
            <a:ext cx="808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</a:p>
        </p:txBody>
      </p:sp>
      <p:sp>
        <p:nvSpPr>
          <p:cNvPr id="289801" name="TextBox 36">
            <a:extLst>
              <a:ext uri="{FF2B5EF4-FFF2-40B4-BE49-F238E27FC236}">
                <a16:creationId xmlns:a16="http://schemas.microsoft.com/office/drawing/2014/main" id="{98215382-6DD0-4FF2-95B6-C00D71982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1862138"/>
            <a:ext cx="129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комунальних послуг</a:t>
            </a:r>
          </a:p>
        </p:txBody>
      </p:sp>
      <p:sp>
        <p:nvSpPr>
          <p:cNvPr id="289802" name="TextBox 37">
            <a:extLst>
              <a:ext uri="{FF2B5EF4-FFF2-40B4-BE49-F238E27FC236}">
                <a16:creationId xmlns:a16="http://schemas.microsoft.com/office/drawing/2014/main" id="{6CE4D76D-C155-42F6-A354-D6696F1D4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136525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Медикаменти та ПМ</a:t>
            </a:r>
          </a:p>
        </p:txBody>
      </p:sp>
      <p:sp>
        <p:nvSpPr>
          <p:cNvPr id="289803" name="TextBox 39">
            <a:extLst>
              <a:ext uri="{FF2B5EF4-FFF2-40B4-BE49-F238E27FC236}">
                <a16:creationId xmlns:a16="http://schemas.microsoft.com/office/drawing/2014/main" id="{3D20C727-52E1-4282-A771-F7CFA832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1938338"/>
            <a:ext cx="1133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поточні видатки</a:t>
            </a:r>
          </a:p>
        </p:txBody>
      </p:sp>
      <p:sp>
        <p:nvSpPr>
          <p:cNvPr id="289804" name="TextBox 40">
            <a:extLst>
              <a:ext uri="{FF2B5EF4-FFF2-40B4-BE49-F238E27FC236}">
                <a16:creationId xmlns:a16="http://schemas.microsoft.com/office/drawing/2014/main" id="{E8F65FB3-F3CA-4852-89CC-589B5C27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1150938"/>
            <a:ext cx="1322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Капвидатки</a:t>
            </a:r>
            <a:r>
              <a:rPr lang="uk-UA" altLang="uk-UA" sz="14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0" name="Conector reto 2">
            <a:extLst>
              <a:ext uri="{FF2B5EF4-FFF2-40B4-BE49-F238E27FC236}">
                <a16:creationId xmlns:a16="http://schemas.microsoft.com/office/drawing/2014/main" id="{DD003E42-98D3-4765-89D1-8D5106847026}"/>
              </a:ext>
            </a:extLst>
          </p:cNvPr>
          <p:cNvCxnSpPr>
            <a:cxnSpLocks/>
          </p:cNvCxnSpPr>
          <p:nvPr/>
        </p:nvCxnSpPr>
        <p:spPr>
          <a:xfrm>
            <a:off x="1346200" y="2492375"/>
            <a:ext cx="12700" cy="21717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to 2">
            <a:extLst>
              <a:ext uri="{FF2B5EF4-FFF2-40B4-BE49-F238E27FC236}">
                <a16:creationId xmlns:a16="http://schemas.microsoft.com/office/drawing/2014/main" id="{1AD34222-E862-4882-BD25-DE60FD5D47F5}"/>
              </a:ext>
            </a:extLst>
          </p:cNvPr>
          <p:cNvCxnSpPr>
            <a:cxnSpLocks/>
          </p:cNvCxnSpPr>
          <p:nvPr/>
        </p:nvCxnSpPr>
        <p:spPr>
          <a:xfrm>
            <a:off x="2239963" y="2498725"/>
            <a:ext cx="7937" cy="2357438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to 2">
            <a:extLst>
              <a:ext uri="{FF2B5EF4-FFF2-40B4-BE49-F238E27FC236}">
                <a16:creationId xmlns:a16="http://schemas.microsoft.com/office/drawing/2014/main" id="{37E31091-3F2E-43E6-94C9-6EE20922F5AA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8242300" y="2413000"/>
            <a:ext cx="12700" cy="2117725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Стрілка: вправо 65">
            <a:extLst>
              <a:ext uri="{FF2B5EF4-FFF2-40B4-BE49-F238E27FC236}">
                <a16:creationId xmlns:a16="http://schemas.microsoft.com/office/drawing/2014/main" id="{5FFAD269-353E-4C19-84B8-133C676F40F8}"/>
              </a:ext>
            </a:extLst>
          </p:cNvPr>
          <p:cNvSpPr/>
          <p:nvPr/>
        </p:nvSpPr>
        <p:spPr>
          <a:xfrm>
            <a:off x="773113" y="4841875"/>
            <a:ext cx="9407525" cy="334963"/>
          </a:xfrm>
          <a:prstGeom prst="rightArrow">
            <a:avLst/>
          </a:prstGeom>
          <a:solidFill>
            <a:srgbClr val="00682F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AFEBB5"/>
              </a:solidFill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B90E67E7-012B-44BE-8E09-5B2F7BD889CE}"/>
              </a:ext>
            </a:extLst>
          </p:cNvPr>
          <p:cNvSpPr/>
          <p:nvPr/>
        </p:nvSpPr>
        <p:spPr>
          <a:xfrm>
            <a:off x="931253" y="2895600"/>
            <a:ext cx="828675" cy="863600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E7A42A55-4D32-4D0C-9531-077212A8A514}"/>
              </a:ext>
            </a:extLst>
          </p:cNvPr>
          <p:cNvSpPr/>
          <p:nvPr/>
        </p:nvSpPr>
        <p:spPr>
          <a:xfrm>
            <a:off x="7893724" y="3076575"/>
            <a:ext cx="674567" cy="704850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320F341D-8789-416E-AFA5-B2E2FCA48825}"/>
              </a:ext>
            </a:extLst>
          </p:cNvPr>
          <p:cNvSpPr/>
          <p:nvPr/>
        </p:nvSpPr>
        <p:spPr>
          <a:xfrm>
            <a:off x="1862925" y="3003217"/>
            <a:ext cx="725384" cy="724565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0AE55773-D195-4E7C-9E96-884583A0EA8A}"/>
              </a:ext>
            </a:extLst>
          </p:cNvPr>
          <p:cNvSpPr/>
          <p:nvPr/>
        </p:nvSpPr>
        <p:spPr>
          <a:xfrm>
            <a:off x="4097462" y="3131875"/>
            <a:ext cx="541306" cy="530899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13" name="TextBox 76">
            <a:extLst>
              <a:ext uri="{FF2B5EF4-FFF2-40B4-BE49-F238E27FC236}">
                <a16:creationId xmlns:a16="http://schemas.microsoft.com/office/drawing/2014/main" id="{8C99D53B-BA8D-4567-BFE7-D5DDDFDA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6675" y="3003550"/>
            <a:ext cx="866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8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383,5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4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814" name="TextBox 79">
            <a:extLst>
              <a:ext uri="{FF2B5EF4-FFF2-40B4-BE49-F238E27FC236}">
                <a16:creationId xmlns:a16="http://schemas.microsoft.com/office/drawing/2014/main" id="{3856B92D-CBDA-4544-8532-1A254E8C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3213100"/>
            <a:ext cx="74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7,6%</a:t>
            </a:r>
          </a:p>
        </p:txBody>
      </p:sp>
      <p:sp>
        <p:nvSpPr>
          <p:cNvPr id="289815" name="TextBox 80">
            <a:extLst>
              <a:ext uri="{FF2B5EF4-FFF2-40B4-BE49-F238E27FC236}">
                <a16:creationId xmlns:a16="http://schemas.microsoft.com/office/drawing/2014/main" id="{7403D971-A098-4D6D-9C36-4D5DDB2A7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178175"/>
            <a:ext cx="800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60,2%</a:t>
            </a:r>
          </a:p>
        </p:txBody>
      </p:sp>
      <p:sp>
        <p:nvSpPr>
          <p:cNvPr id="289816" name="TextBox 81">
            <a:extLst>
              <a:ext uri="{FF2B5EF4-FFF2-40B4-BE49-F238E27FC236}">
                <a16:creationId xmlns:a16="http://schemas.microsoft.com/office/drawing/2014/main" id="{65296ADD-5280-4998-B9A1-EBDB4D89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450" y="3267075"/>
            <a:ext cx="800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2,1%</a:t>
            </a:r>
          </a:p>
        </p:txBody>
      </p:sp>
      <p:sp>
        <p:nvSpPr>
          <p:cNvPr id="289817" name="TextBox 82">
            <a:extLst>
              <a:ext uri="{FF2B5EF4-FFF2-40B4-BE49-F238E27FC236}">
                <a16:creationId xmlns:a16="http://schemas.microsoft.com/office/drawing/2014/main" id="{DC08AA9E-4DA7-4045-8332-E156C39CD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175000"/>
            <a:ext cx="800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1,3%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9797AB88-4256-4153-9224-611D07F98471}"/>
              </a:ext>
            </a:extLst>
          </p:cNvPr>
          <p:cNvSpPr/>
          <p:nvPr/>
        </p:nvSpPr>
        <p:spPr>
          <a:xfrm>
            <a:off x="8935157" y="4600573"/>
            <a:ext cx="993775" cy="1012825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1D4C3AA8-7572-42F4-A575-C14F39CAFA0E}"/>
              </a:ext>
            </a:extLst>
          </p:cNvPr>
          <p:cNvSpPr/>
          <p:nvPr/>
        </p:nvSpPr>
        <p:spPr>
          <a:xfrm>
            <a:off x="7747732" y="4530723"/>
            <a:ext cx="1016000" cy="1082675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7A5BB01E-844A-42DE-9025-8B8957DE3E1D}"/>
              </a:ext>
            </a:extLst>
          </p:cNvPr>
          <p:cNvSpPr/>
          <p:nvPr/>
        </p:nvSpPr>
        <p:spPr>
          <a:xfrm>
            <a:off x="1032853" y="4722811"/>
            <a:ext cx="699294" cy="689162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2ADDBD57-0E22-4F26-BD53-8E1B3DA114FF}"/>
              </a:ext>
            </a:extLst>
          </p:cNvPr>
          <p:cNvSpPr/>
          <p:nvPr/>
        </p:nvSpPr>
        <p:spPr>
          <a:xfrm>
            <a:off x="2018076" y="4864619"/>
            <a:ext cx="434182" cy="454023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22" name="TextBox 93">
            <a:extLst>
              <a:ext uri="{FF2B5EF4-FFF2-40B4-BE49-F238E27FC236}">
                <a16:creationId xmlns:a16="http://schemas.microsoft.com/office/drawing/2014/main" id="{4D47C1D8-9816-4964-8961-856FEA77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4816475"/>
            <a:ext cx="77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29,3%</a:t>
            </a:r>
          </a:p>
        </p:txBody>
      </p:sp>
      <p:sp>
        <p:nvSpPr>
          <p:cNvPr id="289823" name="TextBox 94">
            <a:extLst>
              <a:ext uri="{FF2B5EF4-FFF2-40B4-BE49-F238E27FC236}">
                <a16:creationId xmlns:a16="http://schemas.microsoft.com/office/drawing/2014/main" id="{79E20C26-4D63-40DC-9C19-DA36C8FC5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4911725"/>
            <a:ext cx="646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2,2%</a:t>
            </a:r>
          </a:p>
        </p:txBody>
      </p:sp>
      <p:sp>
        <p:nvSpPr>
          <p:cNvPr id="289824" name="TextBox 96">
            <a:extLst>
              <a:ext uri="{FF2B5EF4-FFF2-40B4-BE49-F238E27FC236}">
                <a16:creationId xmlns:a16="http://schemas.microsoft.com/office/drawing/2014/main" id="{89614EE5-48C7-4718-8F53-9B31024C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613" y="4829175"/>
            <a:ext cx="798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55,3%</a:t>
            </a:r>
          </a:p>
        </p:txBody>
      </p:sp>
      <p:sp>
        <p:nvSpPr>
          <p:cNvPr id="289825" name="TextBox 97">
            <a:extLst>
              <a:ext uri="{FF2B5EF4-FFF2-40B4-BE49-F238E27FC236}">
                <a16:creationId xmlns:a16="http://schemas.microsoft.com/office/drawing/2014/main" id="{34484EE0-F3BC-4325-A33C-D91C8CC3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4868863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3,8%</a:t>
            </a:r>
          </a:p>
        </p:txBody>
      </p:sp>
      <p:sp>
        <p:nvSpPr>
          <p:cNvPr id="289826" name="TextBox 98">
            <a:extLst>
              <a:ext uri="{FF2B5EF4-FFF2-40B4-BE49-F238E27FC236}">
                <a16:creationId xmlns:a16="http://schemas.microsoft.com/office/drawing/2014/main" id="{08132D93-F2AF-437E-A633-C40C15112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938" y="4664075"/>
            <a:ext cx="107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45,8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5AD0D9-A829-4822-9113-E309FC5EBDF1}"/>
              </a:ext>
            </a:extLst>
          </p:cNvPr>
          <p:cNvSpPr txBox="1"/>
          <p:nvPr/>
        </p:nvSpPr>
        <p:spPr>
          <a:xfrm>
            <a:off x="128588" y="2096706"/>
            <a:ext cx="784830" cy="168033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 залишок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u="sng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956,7 млн грн.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53F0D9-9939-4139-90E2-3792826CAC7C}"/>
              </a:ext>
            </a:extLst>
          </p:cNvPr>
          <p:cNvSpPr txBox="1"/>
          <p:nvPr/>
        </p:nvSpPr>
        <p:spPr>
          <a:xfrm>
            <a:off x="128588" y="4121219"/>
            <a:ext cx="984885" cy="1670646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Перевиконання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u="sng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u="sng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167,9 млн грн.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829" name="TextBox 53">
            <a:extLst>
              <a:ext uri="{FF2B5EF4-FFF2-40B4-BE49-F238E27FC236}">
                <a16:creationId xmlns:a16="http://schemas.microsoft.com/office/drawing/2014/main" id="{8BA8F6DE-C57C-4955-9CD7-B69A03A9C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063" y="2220913"/>
            <a:ext cx="1014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розподілено</a:t>
            </a:r>
          </a:p>
        </p:txBody>
      </p:sp>
      <p:cxnSp>
        <p:nvCxnSpPr>
          <p:cNvPr id="55" name="Conector reto 2">
            <a:extLst>
              <a:ext uri="{FF2B5EF4-FFF2-40B4-BE49-F238E27FC236}">
                <a16:creationId xmlns:a16="http://schemas.microsoft.com/office/drawing/2014/main" id="{EEA59875-DB9A-49D7-947D-E9A3CC10E347}"/>
              </a:ext>
            </a:extLst>
          </p:cNvPr>
          <p:cNvCxnSpPr>
            <a:cxnSpLocks/>
          </p:cNvCxnSpPr>
          <p:nvPr/>
        </p:nvCxnSpPr>
        <p:spPr>
          <a:xfrm>
            <a:off x="10226675" y="2193925"/>
            <a:ext cx="0" cy="31496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to 2">
            <a:extLst>
              <a:ext uri="{FF2B5EF4-FFF2-40B4-BE49-F238E27FC236}">
                <a16:creationId xmlns:a16="http://schemas.microsoft.com/office/drawing/2014/main" id="{AF35BBC0-6191-4C58-9C04-06BC04970B0A}"/>
              </a:ext>
            </a:extLst>
          </p:cNvPr>
          <p:cNvCxnSpPr>
            <a:cxnSpLocks/>
          </p:cNvCxnSpPr>
          <p:nvPr/>
        </p:nvCxnSpPr>
        <p:spPr>
          <a:xfrm>
            <a:off x="11166475" y="2193925"/>
            <a:ext cx="0" cy="31496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832" name="TextBox 40">
            <a:extLst>
              <a:ext uri="{FF2B5EF4-FFF2-40B4-BE49-F238E27FC236}">
                <a16:creationId xmlns:a16="http://schemas.microsoft.com/office/drawing/2014/main" id="{02671674-7D37-4FD1-84F9-EF6B29062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660525"/>
            <a:ext cx="111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Заходи, пов</a:t>
            </a:r>
            <a:r>
              <a:rPr lang="en-US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язані зі збройною агресією</a:t>
            </a:r>
          </a:p>
        </p:txBody>
      </p:sp>
      <p:cxnSp>
        <p:nvCxnSpPr>
          <p:cNvPr id="59" name="Conector reto 2">
            <a:extLst>
              <a:ext uri="{FF2B5EF4-FFF2-40B4-BE49-F238E27FC236}">
                <a16:creationId xmlns:a16="http://schemas.microsoft.com/office/drawing/2014/main" id="{D0DFCCAA-3A1E-4D4B-A8C8-45F4020741A9}"/>
              </a:ext>
            </a:extLst>
          </p:cNvPr>
          <p:cNvCxnSpPr>
            <a:cxnSpLocks/>
          </p:cNvCxnSpPr>
          <p:nvPr/>
        </p:nvCxnSpPr>
        <p:spPr>
          <a:xfrm>
            <a:off x="6919913" y="2546350"/>
            <a:ext cx="25400" cy="198596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>
            <a:extLst>
              <a:ext uri="{FF2B5EF4-FFF2-40B4-BE49-F238E27FC236}">
                <a16:creationId xmlns:a16="http://schemas.microsoft.com/office/drawing/2014/main" id="{DF3E64AE-8AD7-4E3B-A32A-813F29E8CA36}"/>
              </a:ext>
            </a:extLst>
          </p:cNvPr>
          <p:cNvSpPr/>
          <p:nvPr/>
        </p:nvSpPr>
        <p:spPr>
          <a:xfrm>
            <a:off x="6539645" y="3036879"/>
            <a:ext cx="800100" cy="853154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35" name="TextBox 81">
            <a:extLst>
              <a:ext uri="{FF2B5EF4-FFF2-40B4-BE49-F238E27FC236}">
                <a16:creationId xmlns:a16="http://schemas.microsoft.com/office/drawing/2014/main" id="{086C17D0-3371-4AA5-AF92-A3085CF5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050" y="32766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23,7%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1D5A9D39-75CE-493D-9B9A-9E854FA74996}"/>
              </a:ext>
            </a:extLst>
          </p:cNvPr>
          <p:cNvSpPr/>
          <p:nvPr/>
        </p:nvSpPr>
        <p:spPr>
          <a:xfrm>
            <a:off x="6518509" y="4670622"/>
            <a:ext cx="805207" cy="814180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37" name="TextBox 97">
            <a:extLst>
              <a:ext uri="{FF2B5EF4-FFF2-40B4-BE49-F238E27FC236}">
                <a16:creationId xmlns:a16="http://schemas.microsoft.com/office/drawing/2014/main" id="{74B1C643-3729-4150-A545-263C54EA1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4881563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3,9%</a:t>
            </a:r>
          </a:p>
        </p:txBody>
      </p:sp>
      <p:sp>
        <p:nvSpPr>
          <p:cNvPr id="289838" name="Picture 58" descr="D:\10.jpg">
            <a:extLst>
              <a:ext uri="{FF2B5EF4-FFF2-40B4-BE49-F238E27FC236}">
                <a16:creationId xmlns:a16="http://schemas.microsoft.com/office/drawing/2014/main" id="{BEA9840A-BC19-44B9-9EFD-61CCAD1AE4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37213" y="1773238"/>
            <a:ext cx="9048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800" b="0"/>
          </a:p>
        </p:txBody>
      </p:sp>
      <p:sp>
        <p:nvSpPr>
          <p:cNvPr id="289839" name="Picture 59" descr="D:\5-1.jpg">
            <a:extLst>
              <a:ext uri="{FF2B5EF4-FFF2-40B4-BE49-F238E27FC236}">
                <a16:creationId xmlns:a16="http://schemas.microsoft.com/office/drawing/2014/main" id="{BC991F5C-F4A0-4217-BB07-DD44934458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5850" y="1798638"/>
            <a:ext cx="8778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800" b="0"/>
          </a:p>
        </p:txBody>
      </p:sp>
      <p:pic>
        <p:nvPicPr>
          <p:cNvPr id="291888" name="Picture 60" descr="D:\74f186ba_699f_46b3_b6a8_7963396b7fe4_1_480x270.jpg">
            <a:extLst>
              <a:ext uri="{FF2B5EF4-FFF2-40B4-BE49-F238E27FC236}">
                <a16:creationId xmlns:a16="http://schemas.microsoft.com/office/drawing/2014/main" id="{807DFAFD-E4E6-4894-9F25-22B6211F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182" y="1175064"/>
            <a:ext cx="876300" cy="64770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89" name="Picture 61" descr="D:\лекарства2-1.jpg">
            <a:extLst>
              <a:ext uri="{FF2B5EF4-FFF2-40B4-BE49-F238E27FC236}">
                <a16:creationId xmlns:a16="http://schemas.microsoft.com/office/drawing/2014/main" id="{A1463473-BA47-4E37-BC00-CC25D5A0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438" y="1889125"/>
            <a:ext cx="917575" cy="60960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90" name="Picture 63" descr="insulinovyj-indeks-produktov-pitaniya-polnaya-tablica-dlya-diabetikov_0_0-11840-28624">
            <a:extLst>
              <a:ext uri="{FF2B5EF4-FFF2-40B4-BE49-F238E27FC236}">
                <a16:creationId xmlns:a16="http://schemas.microsoft.com/office/drawing/2014/main" id="{F7AB0E9E-ED94-4B42-ADA8-072D33F2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3988" y="1198563"/>
            <a:ext cx="976312" cy="66040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sp>
        <p:nvSpPr>
          <p:cNvPr id="289843" name="Picture 64" descr="D:\g2vvEdioSJGXZpd8q4R6Jp6bNdwm5z6arVLol1zG.png">
            <a:extLst>
              <a:ext uri="{FF2B5EF4-FFF2-40B4-BE49-F238E27FC236}">
                <a16:creationId xmlns:a16="http://schemas.microsoft.com/office/drawing/2014/main" id="{534F1F3D-F37E-49F0-ACE9-09292E2FB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9450" y="1168400"/>
            <a:ext cx="132238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800" b="0"/>
          </a:p>
        </p:txBody>
      </p:sp>
      <p:sp>
        <p:nvSpPr>
          <p:cNvPr id="289844" name="Picture 65" descr="D:\Kruglyy-stil.jpg">
            <a:extLst>
              <a:ext uri="{FF2B5EF4-FFF2-40B4-BE49-F238E27FC236}">
                <a16:creationId xmlns:a16="http://schemas.microsoft.com/office/drawing/2014/main" id="{21B14668-8481-4C79-8730-DC0DDA5826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34450" y="1168400"/>
            <a:ext cx="920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800" b="0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CA62BF45-8956-4D93-9849-25D256A04C63}"/>
              </a:ext>
            </a:extLst>
          </p:cNvPr>
          <p:cNvSpPr/>
          <p:nvPr/>
        </p:nvSpPr>
        <p:spPr>
          <a:xfrm>
            <a:off x="3035166" y="4878767"/>
            <a:ext cx="471487" cy="454023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pic>
        <p:nvPicPr>
          <p:cNvPr id="291894" name="Picture 65" descr="D:\Kruglyy-stil.jpg">
            <a:extLst>
              <a:ext uri="{FF2B5EF4-FFF2-40B4-BE49-F238E27FC236}">
                <a16:creationId xmlns:a16="http://schemas.microsoft.com/office/drawing/2014/main" id="{A977FB5B-A400-40F2-A496-2130A31A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2206" y="1060451"/>
            <a:ext cx="1092200" cy="80010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95" name="Picture 64" descr="D:\g2vvEdioSJGXZpd8q4R6Jp6bNdwm5z6arVLol1zG.png">
            <a:extLst>
              <a:ext uri="{FF2B5EF4-FFF2-40B4-BE49-F238E27FC236}">
                <a16:creationId xmlns:a16="http://schemas.microsoft.com/office/drawing/2014/main" id="{AED3B5B6-01DC-4C59-8789-101F1FBE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0733" y="1585913"/>
            <a:ext cx="1362075" cy="70485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96" name="Picture 58" descr="D:\10.jpg">
            <a:extLst>
              <a:ext uri="{FF2B5EF4-FFF2-40B4-BE49-F238E27FC236}">
                <a16:creationId xmlns:a16="http://schemas.microsoft.com/office/drawing/2014/main" id="{3ED55284-C2A9-4A68-8956-EF9B2047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7313" y="928688"/>
            <a:ext cx="973137" cy="742950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97" name="Picture 59" descr="D:\5-1.jpg">
            <a:extLst>
              <a:ext uri="{FF2B5EF4-FFF2-40B4-BE49-F238E27FC236}">
                <a16:creationId xmlns:a16="http://schemas.microsoft.com/office/drawing/2014/main" id="{70B24B4E-651F-4D77-B050-750F4ECF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3275" y="1782763"/>
            <a:ext cx="877888" cy="650875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pic>
        <p:nvPicPr>
          <p:cNvPr id="291899" name="Picture 69" descr="D:\news_big_new_монеты15cd470bb725ab.png">
            <a:extLst>
              <a:ext uri="{FF2B5EF4-FFF2-40B4-BE49-F238E27FC236}">
                <a16:creationId xmlns:a16="http://schemas.microsoft.com/office/drawing/2014/main" id="{976C8784-A11F-4E33-B387-838D96D1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7025" y="1491586"/>
            <a:ext cx="1704975" cy="636232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sp>
        <p:nvSpPr>
          <p:cNvPr id="83" name="Овал 82">
            <a:extLst>
              <a:ext uri="{FF2B5EF4-FFF2-40B4-BE49-F238E27FC236}">
                <a16:creationId xmlns:a16="http://schemas.microsoft.com/office/drawing/2014/main" id="{0015444D-2D17-4E85-91E3-7117FC23314A}"/>
              </a:ext>
            </a:extLst>
          </p:cNvPr>
          <p:cNvSpPr/>
          <p:nvPr/>
        </p:nvSpPr>
        <p:spPr>
          <a:xfrm>
            <a:off x="9213563" y="3157580"/>
            <a:ext cx="548987" cy="493925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43E4AD91-AF1C-4A6D-972D-953AD29B8049}"/>
              </a:ext>
            </a:extLst>
          </p:cNvPr>
          <p:cNvSpPr/>
          <p:nvPr/>
        </p:nvSpPr>
        <p:spPr>
          <a:xfrm>
            <a:off x="3047682" y="3144392"/>
            <a:ext cx="555212" cy="470346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53" name="TextBox 53">
            <a:extLst>
              <a:ext uri="{FF2B5EF4-FFF2-40B4-BE49-F238E27FC236}">
                <a16:creationId xmlns:a16="http://schemas.microsoft.com/office/drawing/2014/main" id="{21F51A23-ABBA-474B-8676-C51BE395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7738" y="2159000"/>
            <a:ext cx="1084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Нерозподілений залишок на 01.04.2026</a:t>
            </a:r>
          </a:p>
        </p:txBody>
      </p:sp>
      <p:sp>
        <p:nvSpPr>
          <p:cNvPr id="289854" name="TextBox 75">
            <a:extLst>
              <a:ext uri="{FF2B5EF4-FFF2-40B4-BE49-F238E27FC236}">
                <a16:creationId xmlns:a16="http://schemas.microsoft.com/office/drawing/2014/main" id="{1492F9C0-99DB-4F1A-A3BB-04863423E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3313" y="2986088"/>
            <a:ext cx="8683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8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573,2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4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4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9" name="Conector reto 2">
            <a:extLst>
              <a:ext uri="{FF2B5EF4-FFF2-40B4-BE49-F238E27FC236}">
                <a16:creationId xmlns:a16="http://schemas.microsoft.com/office/drawing/2014/main" id="{064B38A0-6D97-480C-9637-4EE715D41D80}"/>
              </a:ext>
            </a:extLst>
          </p:cNvPr>
          <p:cNvCxnSpPr>
            <a:cxnSpLocks/>
          </p:cNvCxnSpPr>
          <p:nvPr/>
        </p:nvCxnSpPr>
        <p:spPr>
          <a:xfrm flipV="1">
            <a:off x="1190625" y="4192588"/>
            <a:ext cx="11282363" cy="1746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1905" name="Рисунок 2">
            <a:extLst>
              <a:ext uri="{FF2B5EF4-FFF2-40B4-BE49-F238E27FC236}">
                <a16:creationId xmlns:a16="http://schemas.microsoft.com/office/drawing/2014/main" id="{B81D6A7E-3846-495E-98B9-A2463E17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99050" y="1836738"/>
            <a:ext cx="1360488" cy="854075"/>
          </a:xfrm>
          <a:prstGeom prst="rect">
            <a:avLst/>
          </a:prstGeom>
          <a:noFill/>
          <a:ln>
            <a:noFill/>
          </a:ln>
          <a:effectLst>
            <a:glow rad="76200">
              <a:srgbClr val="00682F"/>
            </a:glow>
          </a:effectLst>
        </p:spPr>
      </p:pic>
      <p:sp>
        <p:nvSpPr>
          <p:cNvPr id="289857" name="TextBox 38">
            <a:extLst>
              <a:ext uri="{FF2B5EF4-FFF2-40B4-BE49-F238E27FC236}">
                <a16:creationId xmlns:a16="http://schemas.microsoft.com/office/drawing/2014/main" id="{D2FB3DD5-518A-4DC6-9FC3-589F2CB7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988" y="1876425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харчування</a:t>
            </a:r>
          </a:p>
        </p:txBody>
      </p:sp>
      <p:sp>
        <p:nvSpPr>
          <p:cNvPr id="289858" name="TextBox 38">
            <a:extLst>
              <a:ext uri="{FF2B5EF4-FFF2-40B4-BE49-F238E27FC236}">
                <a16:creationId xmlns:a16="http://schemas.microsoft.com/office/drawing/2014/main" id="{26AF654E-4622-4CA5-83D6-1082564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863600"/>
            <a:ext cx="1504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20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Соцзахист,  створення умов для лікування, реабілітації та перебування ВПО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B225E486-6320-4349-BD43-806BB9C2DFDC}"/>
              </a:ext>
            </a:extLst>
          </p:cNvPr>
          <p:cNvSpPr/>
          <p:nvPr/>
        </p:nvSpPr>
        <p:spPr>
          <a:xfrm>
            <a:off x="5294314" y="3144837"/>
            <a:ext cx="618734" cy="581025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60" name="TextBox 82">
            <a:extLst>
              <a:ext uri="{FF2B5EF4-FFF2-40B4-BE49-F238E27FC236}">
                <a16:creationId xmlns:a16="http://schemas.microsoft.com/office/drawing/2014/main" id="{1F47FDD6-8486-425F-9E8B-39A7E1A6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38" y="3268663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3,1%</a:t>
            </a:r>
          </a:p>
        </p:txBody>
      </p:sp>
      <p:cxnSp>
        <p:nvCxnSpPr>
          <p:cNvPr id="96" name="Conector reto 2">
            <a:extLst>
              <a:ext uri="{FF2B5EF4-FFF2-40B4-BE49-F238E27FC236}">
                <a16:creationId xmlns:a16="http://schemas.microsoft.com/office/drawing/2014/main" id="{F9FBEF47-2C8E-4AE2-94E4-AB8F5312EC06}"/>
              </a:ext>
            </a:extLst>
          </p:cNvPr>
          <p:cNvCxnSpPr>
            <a:cxnSpLocks/>
          </p:cNvCxnSpPr>
          <p:nvPr/>
        </p:nvCxnSpPr>
        <p:spPr>
          <a:xfrm flipH="1">
            <a:off x="5624513" y="2689225"/>
            <a:ext cx="0" cy="458788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862" name="TextBox 77">
            <a:extLst>
              <a:ext uri="{FF2B5EF4-FFF2-40B4-BE49-F238E27FC236}">
                <a16:creationId xmlns:a16="http://schemas.microsoft.com/office/drawing/2014/main" id="{451EE357-BAA1-429D-AF48-10FB92310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243263"/>
            <a:ext cx="796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1,9%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169B1716-CE1E-49C0-A363-274F6C5F675C}"/>
              </a:ext>
            </a:extLst>
          </p:cNvPr>
          <p:cNvSpPr/>
          <p:nvPr/>
        </p:nvSpPr>
        <p:spPr>
          <a:xfrm>
            <a:off x="4144321" y="4862826"/>
            <a:ext cx="501532" cy="455816"/>
          </a:xfrm>
          <a:prstGeom prst="ellipse">
            <a:avLst/>
          </a:prstGeom>
          <a:solidFill>
            <a:srgbClr val="00682F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bg1"/>
              </a:solidFill>
            </a:endParaRPr>
          </a:p>
        </p:txBody>
      </p:sp>
      <p:sp>
        <p:nvSpPr>
          <p:cNvPr id="289864" name="TextBox 90">
            <a:extLst>
              <a:ext uri="{FF2B5EF4-FFF2-40B4-BE49-F238E27FC236}">
                <a16:creationId xmlns:a16="http://schemas.microsoft.com/office/drawing/2014/main" id="{DCCAE49C-EEDD-4B8E-BF57-1FA54669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4924425"/>
            <a:ext cx="655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0,7%</a:t>
            </a:r>
          </a:p>
        </p:txBody>
      </p:sp>
      <p:sp>
        <p:nvSpPr>
          <p:cNvPr id="289865" name="TextBox 95">
            <a:extLst>
              <a:ext uri="{FF2B5EF4-FFF2-40B4-BE49-F238E27FC236}">
                <a16:creationId xmlns:a16="http://schemas.microsoft.com/office/drawing/2014/main" id="{FCD4494E-2B66-45C6-A4D4-7520F22A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4948238"/>
            <a:ext cx="671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</a:t>
            </a:r>
          </a:p>
        </p:txBody>
      </p:sp>
      <p:sp>
        <p:nvSpPr>
          <p:cNvPr id="289866" name="TextBox 83">
            <a:extLst>
              <a:ext uri="{FF2B5EF4-FFF2-40B4-BE49-F238E27FC236}">
                <a16:creationId xmlns:a16="http://schemas.microsoft.com/office/drawing/2014/main" id="{5B5F3675-7E02-467E-9DAF-FD2343C37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62300"/>
            <a:ext cx="655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uk-U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0,1%</a:t>
            </a: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A69CB6DC-8152-4122-BDC0-377F0041DB60}"/>
              </a:ext>
            </a:extLst>
          </p:cNvPr>
          <p:cNvGraphicFramePr>
            <a:graphicFrameLocks noGrp="1"/>
          </p:cNvGraphicFramePr>
          <p:nvPr/>
        </p:nvGraphicFramePr>
        <p:xfrm>
          <a:off x="673100" y="6056313"/>
          <a:ext cx="10701338" cy="649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287"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Здійснено розподіл  вільного залишку коштів бюджету - 48 </a:t>
                      </a:r>
                      <a:r>
                        <a:rPr lang="uk-UA" sz="1400" b="0" i="0" u="none" strike="noStrike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тг</a:t>
                      </a:r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, крім 4 </a:t>
                      </a:r>
                      <a:r>
                        <a:rPr lang="uk-UA" sz="1400" b="0" i="0" u="none" strike="noStrike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тг</a:t>
                      </a:r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uk-UA" sz="1400" b="0" i="0" u="none" strike="noStrike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Мамалигівська</a:t>
                      </a:r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uk-UA" sz="1400" b="0" i="0" u="none" strike="noStrike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Усть-Путильська</a:t>
                      </a:r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, Герцаївська, </a:t>
                      </a:r>
                      <a:r>
                        <a:rPr lang="uk-UA" sz="1400" b="0" i="0" u="none" strike="noStrike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Ставчанська</a:t>
                      </a:r>
                      <a:r>
                        <a:rPr lang="uk-UA" sz="1400" b="0" i="0" u="none" strike="noStrike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470" marB="0">
                    <a:solidFill>
                      <a:srgbClr val="0068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Здійснено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розподіл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перевиконання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дохідної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частини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загального</a:t>
                      </a:r>
                      <a:r>
                        <a:rPr lang="ru-RU" sz="14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фонду бюджету - 15 </a:t>
                      </a:r>
                      <a:r>
                        <a:rPr lang="ru-RU" sz="1400" b="0" i="0" u="none" strike="noStrike" kern="1200" dirty="0" err="1">
                          <a:solidFill>
                            <a:srgbClr val="5A5A5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тг</a:t>
                      </a:r>
                      <a:endParaRPr lang="ru-RU" sz="1400" b="0" i="0" u="none" strike="noStrike" kern="1200" dirty="0">
                        <a:solidFill>
                          <a:srgbClr val="5A5A5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470" marB="0">
                    <a:solidFill>
                      <a:srgbClr val="00682F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9875" name="Рисунок 2">
            <a:extLst>
              <a:ext uri="{FF2B5EF4-FFF2-40B4-BE49-F238E27FC236}">
                <a16:creationId xmlns:a16="http://schemas.microsoft.com/office/drawing/2014/main" id="{C4712C79-7F02-4121-B78E-D004B2EF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5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Заголовок 1">
            <a:extLst>
              <a:ext uri="{FF2B5EF4-FFF2-40B4-BE49-F238E27FC236}">
                <a16:creationId xmlns:a16="http://schemas.microsoft.com/office/drawing/2014/main" id="{8624DB3E-4A06-42F5-B772-32C728214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11099800" cy="276225"/>
          </a:xfrm>
        </p:spPr>
        <p:txBody>
          <a:bodyPr>
            <a:spAutoFit/>
          </a:bodyPr>
          <a:lstStyle/>
          <a:p>
            <a:pPr eaLnBrk="1" hangingPunct="1"/>
            <a:r>
              <a:rPr lang="uk-UA" altLang="uk-UA" sz="200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ВИКОНАННЯ ПОСТАНОВ КАБІНЕТУ МІНІСТРІВ УКРАЇНИ від 26.12.2025 №1749 та №1750</a:t>
            </a:r>
          </a:p>
        </p:txBody>
      </p:sp>
      <p:sp>
        <p:nvSpPr>
          <p:cNvPr id="417795" name="Місце для тексту 2">
            <a:extLst>
              <a:ext uri="{FF2B5EF4-FFF2-40B4-BE49-F238E27FC236}">
                <a16:creationId xmlns:a16="http://schemas.microsoft.com/office/drawing/2014/main" id="{42ADD21C-526F-4F53-B5FE-115BCEFF08D4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971550" y="720725"/>
            <a:ext cx="9931400" cy="477838"/>
          </a:xfrm>
        </p:spPr>
        <p:txBody>
          <a:bodyPr/>
          <a:lstStyle/>
          <a:p>
            <a:pPr marL="0" indent="0" eaLnBrk="1" hangingPunct="1">
              <a:spcAft>
                <a:spcPct val="0"/>
              </a:spcAft>
              <a:buFont typeface="Arial" charset="0"/>
              <a:buNone/>
              <a:defRPr/>
            </a:pPr>
            <a:r>
              <a:rPr lang="uk-UA" altLang="uk-UA" sz="2000" dirty="0">
                <a:solidFill>
                  <a:srgbClr val="4F8147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+mj-cs"/>
              </a:rPr>
              <a:t>незабезпеченість асигнуваннями видатків з оплати праці та нарахувань на них </a:t>
            </a:r>
          </a:p>
          <a:p>
            <a:pPr marL="0" indent="0" eaLnBrk="1" hangingPunct="1">
              <a:spcAft>
                <a:spcPct val="0"/>
              </a:spcAft>
              <a:buFont typeface="Arial" charset="0"/>
              <a:buNone/>
              <a:defRPr/>
            </a:pPr>
            <a:r>
              <a:rPr lang="uk-UA" altLang="uk-UA" sz="2000" dirty="0">
                <a:solidFill>
                  <a:srgbClr val="4F8147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+mj-cs"/>
              </a:rPr>
              <a:t>по бюджетах територіальних громад станом на 01.05.2025</a:t>
            </a:r>
          </a:p>
        </p:txBody>
      </p:sp>
      <p:graphicFrame>
        <p:nvGraphicFramePr>
          <p:cNvPr id="18" name="Місце для SmartArt 17">
            <a:extLst>
              <a:ext uri="{FF2B5EF4-FFF2-40B4-BE49-F238E27FC236}">
                <a16:creationId xmlns:a16="http://schemas.microsoft.com/office/drawing/2014/main" id="{68783014-B9F4-4D25-8781-E3A006553A10}"/>
              </a:ext>
            </a:extLst>
          </p:cNvPr>
          <p:cNvGraphicFramePr>
            <a:graphicFrameLocks noGrp="1"/>
          </p:cNvGraphicFramePr>
          <p:nvPr>
            <p:ph type="dgm" sz="quarter" idx="12"/>
          </p:nvPr>
        </p:nvGraphicFramePr>
        <p:xfrm>
          <a:off x="609600" y="1554177"/>
          <a:ext cx="1371600" cy="4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0821" name="AutoShape 48" descr="Лінії передачі: векторна графіка, зображення, Лінії передачі малюнки |  Скачати з Depositphotos">
            <a:extLst>
              <a:ext uri="{FF2B5EF4-FFF2-40B4-BE49-F238E27FC236}">
                <a16:creationId xmlns:a16="http://schemas.microsoft.com/office/drawing/2014/main" id="{3013D104-6B87-4A3F-9C1F-93FAEF6FF2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uk-UA" altLang="uk-UA" sz="1800" b="0"/>
          </a:p>
        </p:txBody>
      </p:sp>
      <p:grpSp>
        <p:nvGrpSpPr>
          <p:cNvPr id="2" name="Группа 18">
            <a:extLst>
              <a:ext uri="{FF2B5EF4-FFF2-40B4-BE49-F238E27FC236}">
                <a16:creationId xmlns:a16="http://schemas.microsoft.com/office/drawing/2014/main" id="{40DECA37-4ABF-4042-A8F3-BD7D8FD79BC7}"/>
              </a:ext>
            </a:extLst>
          </p:cNvPr>
          <p:cNvGrpSpPr/>
          <p:nvPr/>
        </p:nvGrpSpPr>
        <p:grpSpPr>
          <a:xfrm>
            <a:off x="769206" y="1853276"/>
            <a:ext cx="4818425" cy="1331219"/>
            <a:chOff x="2325197" y="304953"/>
            <a:chExt cx="1564779" cy="1155197"/>
          </a:xfrm>
          <a:scene3d>
            <a:camera prst="orthographicFront"/>
            <a:lightRig rig="threePt" dir="t"/>
          </a:scene3d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167B9E86-FAA4-4273-B1AF-DD0DC6C10995}"/>
                </a:ext>
              </a:extLst>
            </p:cNvPr>
            <p:cNvSpPr/>
            <p:nvPr/>
          </p:nvSpPr>
          <p:spPr>
            <a:xfrm>
              <a:off x="2325197" y="345272"/>
              <a:ext cx="1564779" cy="1114878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20000"/>
                <a:lumOff val="80000"/>
              </a:schemeClr>
            </a:solidFill>
            <a:sp3d>
              <a:bevelT w="190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uk-UA" b="1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Додаткова потреба в асигнуваннях на оплату праці  з нарахуваннями,</a:t>
              </a:r>
              <a:r>
                <a:rPr lang="uk-UA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 не покривається вільними залишками</a:t>
              </a:r>
              <a:r>
                <a:rPr lang="en-US" b="1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rgbClr val="0068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uk-UA" dirty="0">
                  <a:solidFill>
                    <a:srgbClr val="2514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96,1 млн грн</a:t>
              </a:r>
            </a:p>
            <a:p>
              <a:pPr>
                <a:defRPr/>
              </a:pPr>
              <a:r>
                <a:rPr lang="uk-UA" b="1" dirty="0">
                  <a:solidFill>
                    <a:srgbClr val="2514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Скругленный прямоугольник 4">
              <a:extLst>
                <a:ext uri="{FF2B5EF4-FFF2-40B4-BE49-F238E27FC236}">
                  <a16:creationId xmlns:a16="http://schemas.microsoft.com/office/drawing/2014/main" id="{3ADD543A-63CA-400A-AF37-52242DAC37D2}"/>
                </a:ext>
              </a:extLst>
            </p:cNvPr>
            <p:cNvSpPr/>
            <p:nvPr/>
          </p:nvSpPr>
          <p:spPr>
            <a:xfrm>
              <a:off x="2366612" y="304953"/>
              <a:ext cx="1506563" cy="9355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25400" rIns="381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uk-UA" sz="2000" b="1" dirty="0"/>
            </a:p>
          </p:txBody>
        </p:sp>
      </p:grpSp>
      <p:grpSp>
        <p:nvGrpSpPr>
          <p:cNvPr id="3" name="Группа 25">
            <a:extLst>
              <a:ext uri="{FF2B5EF4-FFF2-40B4-BE49-F238E27FC236}">
                <a16:creationId xmlns:a16="http://schemas.microsoft.com/office/drawing/2014/main" id="{D37B20D9-0016-4C95-94EA-189C6E8B02F7}"/>
              </a:ext>
            </a:extLst>
          </p:cNvPr>
          <p:cNvGrpSpPr/>
          <p:nvPr/>
        </p:nvGrpSpPr>
        <p:grpSpPr>
          <a:xfrm>
            <a:off x="657134" y="1554177"/>
            <a:ext cx="11728632" cy="3496793"/>
            <a:chOff x="-197475" y="304953"/>
            <a:chExt cx="4070650" cy="3286137"/>
          </a:xfrm>
          <a:scene3d>
            <a:camera prst="orthographicFront"/>
            <a:lightRig rig="threePt" dir="t"/>
          </a:scene3d>
        </p:grpSpPr>
        <p:sp>
          <p:nvSpPr>
            <p:cNvPr id="27" name="Скругленный прямоугольник 26">
              <a:extLst>
                <a:ext uri="{FF2B5EF4-FFF2-40B4-BE49-F238E27FC236}">
                  <a16:creationId xmlns:a16="http://schemas.microsoft.com/office/drawing/2014/main" id="{20E05DE9-85BF-469E-8BDD-40D5AF624F06}"/>
                </a:ext>
              </a:extLst>
            </p:cNvPr>
            <p:cNvSpPr/>
            <p:nvPr/>
          </p:nvSpPr>
          <p:spPr>
            <a:xfrm>
              <a:off x="-197475" y="2559914"/>
              <a:ext cx="685113" cy="103117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20000"/>
                <a:lumOff val="80000"/>
              </a:schemeClr>
            </a:solidFill>
            <a:sp3d>
              <a:bevelT w="1905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освіта – 64,4 млн грн</a:t>
              </a:r>
            </a:p>
          </p:txBody>
        </p:sp>
        <p:sp>
          <p:nvSpPr>
            <p:cNvPr id="28" name="Скругленный прямоугольник 4">
              <a:extLst>
                <a:ext uri="{FF2B5EF4-FFF2-40B4-BE49-F238E27FC236}">
                  <a16:creationId xmlns:a16="http://schemas.microsoft.com/office/drawing/2014/main" id="{EEA17579-1C4D-4921-8836-921B51768939}"/>
                </a:ext>
              </a:extLst>
            </p:cNvPr>
            <p:cNvSpPr/>
            <p:nvPr/>
          </p:nvSpPr>
          <p:spPr>
            <a:xfrm>
              <a:off x="2366612" y="304953"/>
              <a:ext cx="1506563" cy="9355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25400" rIns="381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uk-UA" sz="2000" b="1" dirty="0"/>
            </a:p>
          </p:txBody>
        </p:sp>
      </p:grpSp>
      <p:graphicFrame>
        <p:nvGraphicFramePr>
          <p:cNvPr id="21" name="Таблиця 16">
            <a:extLst>
              <a:ext uri="{FF2B5EF4-FFF2-40B4-BE49-F238E27FC236}">
                <a16:creationId xmlns:a16="http://schemas.microsoft.com/office/drawing/2014/main" id="{F61EDEDA-BC29-457C-BB66-743B545F27FC}"/>
              </a:ext>
            </a:extLst>
          </p:cNvPr>
          <p:cNvGraphicFramePr>
            <a:graphicFrameLocks noGrp="1"/>
          </p:cNvGraphicFramePr>
          <p:nvPr/>
        </p:nvGraphicFramePr>
        <p:xfrm>
          <a:off x="6505575" y="1738313"/>
          <a:ext cx="5145088" cy="43529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94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453">
                <a:tc>
                  <a:txBody>
                    <a:bodyPr/>
                    <a:lstStyle/>
                    <a:p>
                      <a:pPr algn="ctr"/>
                      <a:r>
                        <a:rPr lang="uk-UA" sz="1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Найбільша</a:t>
                      </a:r>
                      <a:r>
                        <a:rPr lang="uk-UA" sz="15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r>
                        <a:rPr lang="uk-UA" sz="1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езабезпеченість</a:t>
                      </a:r>
                      <a:r>
                        <a:rPr lang="uk-UA" sz="15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sz="1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uk-UA" sz="1200" b="1" i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зарплаті з нарахуваннями, що не покривається вільними залишками станом на 01.05.2026 у таких громадах:</a:t>
                      </a:r>
                      <a:endParaRPr lang="uk-UA" sz="12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000" b="0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000" b="0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000" b="0" i="1" dirty="0">
                          <a:solidFill>
                            <a:srgbClr val="FF0000"/>
                          </a:solidFill>
                        </a:rPr>
                        <a:t>млн </a:t>
                      </a:r>
                      <a:r>
                        <a:rPr lang="ru-RU" sz="1000" b="0" i="1" dirty="0" err="1">
                          <a:solidFill>
                            <a:srgbClr val="FF0000"/>
                          </a:solidFill>
                        </a:rPr>
                        <a:t>грн</a:t>
                      </a:r>
                      <a:endParaRPr lang="ru-RU" sz="1000" b="0" i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r>
                        <a:rPr lang="uk-UA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Сокирянська міська ТГ</a:t>
                      </a:r>
                      <a:endParaRPr lang="uk-UA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19,3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r>
                        <a:rPr lang="uk-UA" sz="1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Путильська</a:t>
                      </a:r>
                      <a:r>
                        <a:rPr lang="uk-UA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селищна </a:t>
                      </a:r>
                      <a:r>
                        <a:rPr lang="uk-UA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9,8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Кельменецька</a:t>
                      </a:r>
                      <a:r>
                        <a:rPr lang="uk-UA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селищна</a:t>
                      </a:r>
                      <a:r>
                        <a:rPr lang="uk-UA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Новоселицька</a:t>
                      </a:r>
                      <a:r>
                        <a:rPr lang="uk-UA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міська 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r>
                        <a:rPr lang="uk-UA" sz="1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Мамаївська</a:t>
                      </a:r>
                      <a:r>
                        <a:rPr lang="uk-UA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сільська ТГ</a:t>
                      </a:r>
                      <a:endParaRPr lang="uk-UA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600" b="0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Герцаївська</a:t>
                      </a:r>
                      <a:r>
                        <a:rPr lang="uk-UA" sz="1600" b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міська 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  <a:endParaRPr lang="uk-UA" sz="1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r>
                        <a:rPr lang="uk-UA" sz="1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Новодністровська</a:t>
                      </a:r>
                      <a:r>
                        <a:rPr lang="uk-UA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міська ТГ</a:t>
                      </a:r>
                      <a:endParaRPr lang="uk-UA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600" kern="1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Мамалигівська</a:t>
                      </a:r>
                      <a:r>
                        <a:rPr lang="uk-UA" sz="1600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сільська </a:t>
                      </a:r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4,3</a:t>
                      </a:r>
                      <a:endParaRPr lang="uk-UA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600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Селятинська</a:t>
                      </a:r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сільська 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3,6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Хотинська міська ТГ</a:t>
                      </a:r>
                    </a:p>
                  </a:txBody>
                  <a:tcPr marL="91423" marR="91423" marT="43412" marB="43412">
                    <a:solidFill>
                      <a:srgbClr val="4F81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6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3,5</a:t>
                      </a:r>
                    </a:p>
                  </a:txBody>
                  <a:tcPr marL="91416" marR="91416" marT="43400" marB="43400">
                    <a:solidFill>
                      <a:srgbClr val="4F8147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26">
            <a:extLst>
              <a:ext uri="{FF2B5EF4-FFF2-40B4-BE49-F238E27FC236}">
                <a16:creationId xmlns:a16="http://schemas.microsoft.com/office/drawing/2014/main" id="{757B8F65-1F0B-462E-927C-C0AC512F8296}"/>
              </a:ext>
            </a:extLst>
          </p:cNvPr>
          <p:cNvSpPr/>
          <p:nvPr/>
        </p:nvSpPr>
        <p:spPr>
          <a:xfrm>
            <a:off x="3548738" y="3878832"/>
            <a:ext cx="1973994" cy="1172138"/>
          </a:xfrm>
          <a:prstGeom prst="roundRect">
            <a:avLst>
              <a:gd name="adj" fmla="val 10000"/>
            </a:avLst>
          </a:prstGeom>
          <a:solidFill>
            <a:schemeClr val="tx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90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 – 31,7 млн грн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71E1932-AB93-46FE-A3C3-37CD972C3D11}"/>
              </a:ext>
            </a:extLst>
          </p:cNvPr>
          <p:cNvSpPr/>
          <p:nvPr/>
        </p:nvSpPr>
        <p:spPr>
          <a:xfrm>
            <a:off x="2241550" y="3235325"/>
            <a:ext cx="1646238" cy="28416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тому числі</a:t>
            </a:r>
          </a:p>
        </p:txBody>
      </p:sp>
      <p:cxnSp>
        <p:nvCxnSpPr>
          <p:cNvPr id="8" name="Пряма зі стрілкою 7">
            <a:extLst>
              <a:ext uri="{FF2B5EF4-FFF2-40B4-BE49-F238E27FC236}">
                <a16:creationId xmlns:a16="http://schemas.microsoft.com/office/drawing/2014/main" id="{6EFB52DB-9A9E-4E26-A065-6D2BFD41F58C}"/>
              </a:ext>
            </a:extLst>
          </p:cNvPr>
          <p:cNvCxnSpPr/>
          <p:nvPr/>
        </p:nvCxnSpPr>
        <p:spPr>
          <a:xfrm flipH="1">
            <a:off x="1852613" y="3521075"/>
            <a:ext cx="777875" cy="45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40D8B56B-B2C1-4ECE-AD21-245FFEE6909E}"/>
              </a:ext>
            </a:extLst>
          </p:cNvPr>
          <p:cNvCxnSpPr/>
          <p:nvPr/>
        </p:nvCxnSpPr>
        <p:spPr>
          <a:xfrm>
            <a:off x="3216275" y="3500438"/>
            <a:ext cx="798513" cy="45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Заголовок 1">
            <a:extLst>
              <a:ext uri="{FF2B5EF4-FFF2-40B4-BE49-F238E27FC236}">
                <a16:creationId xmlns:a16="http://schemas.microsoft.com/office/drawing/2014/main" id="{240A6371-73BE-41F1-B3E0-A53D08D1BE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12192000" cy="368300"/>
          </a:xfrm>
        </p:spPr>
        <p:txBody>
          <a:bodyPr>
            <a:spAutoFit/>
          </a:bodyPr>
          <a:lstStyle/>
          <a:p>
            <a:pPr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Доходи зведеного бюджету області </a:t>
            </a:r>
            <a:r>
              <a:rPr lang="en-US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(</a:t>
            </a: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без трансфертів</a:t>
            </a:r>
            <a:r>
              <a:rPr lang="en-US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)</a:t>
            </a: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за І квартал 2026 року</a:t>
            </a:r>
          </a:p>
        </p:txBody>
      </p:sp>
      <p:sp>
        <p:nvSpPr>
          <p:cNvPr id="141315" name="Текст 3">
            <a:extLst>
              <a:ext uri="{FF2B5EF4-FFF2-40B4-BE49-F238E27FC236}">
                <a16:creationId xmlns:a16="http://schemas.microsoft.com/office/drawing/2014/main" id="{3C5B964E-19FD-4869-A1BE-AEE93D69B7D1}"/>
              </a:ext>
            </a:extLst>
          </p:cNvPr>
          <p:cNvSpPr>
            <a:spLocks noGrp="1" noChangeArrowheads="1"/>
          </p:cNvSpPr>
          <p:nvPr>
            <p:ph type="body" sz="quarter" idx="24"/>
          </p:nvPr>
        </p:nvSpPr>
        <p:spPr>
          <a:xfrm>
            <a:off x="4230688" y="1482725"/>
            <a:ext cx="3032125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Надійшло</a:t>
            </a: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за                   І квартал 2026 року </a:t>
            </a: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(млн грн)</a:t>
            </a:r>
          </a:p>
        </p:txBody>
      </p:sp>
      <p:sp>
        <p:nvSpPr>
          <p:cNvPr id="141316" name="Текст 7">
            <a:extLst>
              <a:ext uri="{FF2B5EF4-FFF2-40B4-BE49-F238E27FC236}">
                <a16:creationId xmlns:a16="http://schemas.microsoft.com/office/drawing/2014/main" id="{D6956C82-5AE1-426B-95AB-DE99F1B6090A}"/>
              </a:ext>
            </a:extLst>
          </p:cNvPr>
          <p:cNvSpPr>
            <a:spLocks noGrp="1" noChangeArrowheads="1"/>
          </p:cNvSpPr>
          <p:nvPr>
            <p:ph type="body" sz="quarter" idx="31"/>
          </p:nvPr>
        </p:nvSpPr>
        <p:spPr>
          <a:xfrm>
            <a:off x="8142288" y="1439863"/>
            <a:ext cx="3271837" cy="112712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Приріст до                    </a:t>
            </a: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І кварталу 2025 року</a:t>
            </a:r>
            <a:r>
              <a:rPr lang="uk-UA" altLang="uk-UA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(%)</a:t>
            </a:r>
          </a:p>
        </p:txBody>
      </p:sp>
      <p:sp>
        <p:nvSpPr>
          <p:cNvPr id="269317" name="Прямокутник 3">
            <a:extLst>
              <a:ext uri="{FF2B5EF4-FFF2-40B4-BE49-F238E27FC236}">
                <a16:creationId xmlns:a16="http://schemas.microsoft.com/office/drawing/2014/main" id="{B1D036BD-566F-48E2-816C-BE7A9421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2968625"/>
            <a:ext cx="3403600" cy="1163638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державного бюджету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C3B72558-BAA2-49CD-A24A-583A991EAA02}"/>
              </a:ext>
            </a:extLst>
          </p:cNvPr>
          <p:cNvSpPr/>
          <p:nvPr/>
        </p:nvSpPr>
        <p:spPr bwMode="auto">
          <a:xfrm>
            <a:off x="6152638" y="2432050"/>
            <a:ext cx="2275400" cy="724936"/>
          </a:xfrm>
          <a:prstGeom prst="rect">
            <a:avLst/>
          </a:prstGeom>
          <a:grp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>
              <a:defRPr/>
            </a:pPr>
            <a:endParaRPr lang="uk-UA"/>
          </a:p>
        </p:txBody>
      </p:sp>
      <p:sp>
        <p:nvSpPr>
          <p:cNvPr id="269319" name="Прямокутник 3">
            <a:extLst>
              <a:ext uri="{FF2B5EF4-FFF2-40B4-BE49-F238E27FC236}">
                <a16:creationId xmlns:a16="http://schemas.microsoft.com/office/drawing/2014/main" id="{0F99C711-EF8D-4390-8511-6D67CED1D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4584700"/>
            <a:ext cx="3403600" cy="1165225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altLang="uk-UA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місцевих бюджетів </a:t>
            </a:r>
          </a:p>
        </p:txBody>
      </p:sp>
      <p:grpSp>
        <p:nvGrpSpPr>
          <p:cNvPr id="2" name="Групувати 2">
            <a:extLst>
              <a:ext uri="{FF2B5EF4-FFF2-40B4-BE49-F238E27FC236}">
                <a16:creationId xmlns:a16="http://schemas.microsoft.com/office/drawing/2014/main" id="{7E3C3193-45A6-45C2-95C0-EBC797D24CC0}"/>
              </a:ext>
            </a:extLst>
          </p:cNvPr>
          <p:cNvGrpSpPr/>
          <p:nvPr/>
        </p:nvGrpSpPr>
        <p:grpSpPr>
          <a:xfrm>
            <a:off x="4175991" y="4595122"/>
            <a:ext cx="3086100" cy="1154113"/>
            <a:chOff x="4097338" y="4327525"/>
            <a:chExt cx="3086100" cy="115411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9933CA17-363C-437B-9FEA-5772CFCBEBE3}"/>
                </a:ext>
              </a:extLst>
            </p:cNvPr>
            <p:cNvSpPr/>
            <p:nvPr/>
          </p:nvSpPr>
          <p:spPr>
            <a:xfrm>
              <a:off x="4097338" y="4327525"/>
              <a:ext cx="3086100" cy="11541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BFDE31-AD19-4292-91A4-CE30618EBD81}"/>
                </a:ext>
              </a:extLst>
            </p:cNvPr>
            <p:cNvSpPr txBox="1"/>
            <p:nvPr/>
          </p:nvSpPr>
          <p:spPr bwMode="auto">
            <a:xfrm>
              <a:off x="4303107" y="4524452"/>
              <a:ext cx="2566947" cy="7253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>
              <a:defPPr>
                <a:defRPr lang="en-US"/>
              </a:defPPr>
              <a:lvl1pPr marL="0" lvl="0" indent="0" algn="ctr" defTabSz="1066800">
                <a:lnSpc>
                  <a:spcPct val="90000"/>
                </a:lnSpc>
                <a:spcAft>
                  <a:spcPct val="35000"/>
                </a:spcAft>
                <a:buNone/>
                <a:defRPr sz="2400" b="1">
                  <a:solidFill>
                    <a:schemeClr val="tx1"/>
                  </a:solidFill>
                </a:defRPr>
              </a:lvl1pPr>
            </a:lstStyle>
            <a:p>
              <a:pPr>
                <a:defRPr/>
              </a:pPr>
              <a:r>
                <a:rPr lang="uk-UA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2 354,9 млн грн</a:t>
              </a:r>
            </a:p>
          </p:txBody>
        </p:sp>
      </p:grpSp>
      <p:grpSp>
        <p:nvGrpSpPr>
          <p:cNvPr id="3" name="Групувати 23">
            <a:extLst>
              <a:ext uri="{FF2B5EF4-FFF2-40B4-BE49-F238E27FC236}">
                <a16:creationId xmlns:a16="http://schemas.microsoft.com/office/drawing/2014/main" id="{31A59357-33CA-4B06-B0F4-ADCAE046F0F1}"/>
              </a:ext>
            </a:extLst>
          </p:cNvPr>
          <p:cNvGrpSpPr/>
          <p:nvPr/>
        </p:nvGrpSpPr>
        <p:grpSpPr>
          <a:xfrm>
            <a:off x="8231084" y="4577656"/>
            <a:ext cx="3086100" cy="1154113"/>
            <a:chOff x="4154384" y="4407039"/>
            <a:chExt cx="3086100" cy="115411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94A9AE1-E149-4F39-8F1D-18E07F84CD0A}"/>
                </a:ext>
              </a:extLst>
            </p:cNvPr>
            <p:cNvSpPr/>
            <p:nvPr/>
          </p:nvSpPr>
          <p:spPr>
            <a:xfrm>
              <a:off x="4154384" y="4407039"/>
              <a:ext cx="3086100" cy="11541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C75ED5-D12C-4960-90FB-1B2F4CBD29E8}"/>
                </a:ext>
              </a:extLst>
            </p:cNvPr>
            <p:cNvSpPr txBox="1"/>
            <p:nvPr/>
          </p:nvSpPr>
          <p:spPr bwMode="auto">
            <a:xfrm>
              <a:off x="4512437" y="4621430"/>
              <a:ext cx="2566947" cy="7253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>
              <a:defPPr>
                <a:defRPr lang="en-US"/>
              </a:defPPr>
              <a:lvl1pPr marL="0" lvl="0" indent="0" algn="ctr" defTabSz="1066800">
                <a:lnSpc>
                  <a:spcPct val="90000"/>
                </a:lnSpc>
                <a:spcAft>
                  <a:spcPct val="35000"/>
                </a:spcAft>
                <a:buNone/>
                <a:defRPr sz="2400" b="1">
                  <a:solidFill>
                    <a:schemeClr val="tx1"/>
                  </a:solidFill>
                </a:defRPr>
              </a:lvl1pPr>
            </a:lstStyle>
            <a:p>
              <a:pPr>
                <a:defRPr/>
              </a:pPr>
              <a:r>
                <a:rPr lang="uk-UA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+14,2%</a:t>
              </a:r>
            </a:p>
          </p:txBody>
        </p:sp>
      </p:grpSp>
      <p:grpSp>
        <p:nvGrpSpPr>
          <p:cNvPr id="4" name="Групувати 29">
            <a:extLst>
              <a:ext uri="{FF2B5EF4-FFF2-40B4-BE49-F238E27FC236}">
                <a16:creationId xmlns:a16="http://schemas.microsoft.com/office/drawing/2014/main" id="{EE12EC31-3167-4F0A-9FDE-D4A9E6F8D68C}"/>
              </a:ext>
            </a:extLst>
          </p:cNvPr>
          <p:cNvGrpSpPr/>
          <p:nvPr/>
        </p:nvGrpSpPr>
        <p:grpSpPr>
          <a:xfrm>
            <a:off x="8224198" y="2973783"/>
            <a:ext cx="3086100" cy="1154113"/>
            <a:chOff x="4097338" y="4327525"/>
            <a:chExt cx="3086100" cy="115411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1" name="Прямокутник: округлені кути 30">
              <a:extLst>
                <a:ext uri="{FF2B5EF4-FFF2-40B4-BE49-F238E27FC236}">
                  <a16:creationId xmlns:a16="http://schemas.microsoft.com/office/drawing/2014/main" id="{0E0D0E25-3FA5-421F-B6A4-D3BE89D557C3}"/>
                </a:ext>
              </a:extLst>
            </p:cNvPr>
            <p:cNvSpPr/>
            <p:nvPr/>
          </p:nvSpPr>
          <p:spPr>
            <a:xfrm>
              <a:off x="4097338" y="4327525"/>
              <a:ext cx="3086100" cy="11541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CD548B-3227-490C-992F-7BD0D0CF831C}"/>
                </a:ext>
              </a:extLst>
            </p:cNvPr>
            <p:cNvSpPr txBox="1"/>
            <p:nvPr/>
          </p:nvSpPr>
          <p:spPr bwMode="auto">
            <a:xfrm>
              <a:off x="4455391" y="4531262"/>
              <a:ext cx="2566947" cy="7253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>
              <a:defPPr>
                <a:defRPr lang="en-US"/>
              </a:defPPr>
              <a:lvl1pPr marL="0" lvl="0" indent="0" algn="ctr" defTabSz="1066800">
                <a:lnSpc>
                  <a:spcPct val="90000"/>
                </a:lnSpc>
                <a:spcAft>
                  <a:spcPct val="35000"/>
                </a:spcAft>
                <a:buNone/>
                <a:defRPr sz="2400" b="1">
                  <a:solidFill>
                    <a:schemeClr val="tx1"/>
                  </a:solidFill>
                </a:defRPr>
              </a:lvl1pPr>
            </a:lstStyle>
            <a:p>
              <a:pPr>
                <a:defRPr/>
              </a:pPr>
              <a:r>
                <a:rPr lang="uk-UA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+7,5%</a:t>
              </a:r>
            </a:p>
          </p:txBody>
        </p:sp>
      </p:grpSp>
      <p:grpSp>
        <p:nvGrpSpPr>
          <p:cNvPr id="5" name="Групувати 32">
            <a:extLst>
              <a:ext uri="{FF2B5EF4-FFF2-40B4-BE49-F238E27FC236}">
                <a16:creationId xmlns:a16="http://schemas.microsoft.com/office/drawing/2014/main" id="{7E3B5E75-6061-4E97-9E90-DACA96E8B626}"/>
              </a:ext>
            </a:extLst>
          </p:cNvPr>
          <p:cNvGrpSpPr/>
          <p:nvPr/>
        </p:nvGrpSpPr>
        <p:grpSpPr>
          <a:xfrm>
            <a:off x="4204238" y="2973783"/>
            <a:ext cx="3086100" cy="1154113"/>
            <a:chOff x="4097338" y="4327525"/>
            <a:chExt cx="3086100" cy="115411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4" name="Прямокутник: округлені кути 33">
              <a:extLst>
                <a:ext uri="{FF2B5EF4-FFF2-40B4-BE49-F238E27FC236}">
                  <a16:creationId xmlns:a16="http://schemas.microsoft.com/office/drawing/2014/main" id="{59784786-A2C1-447B-AD60-2EFE389CDA3D}"/>
                </a:ext>
              </a:extLst>
            </p:cNvPr>
            <p:cNvSpPr/>
            <p:nvPr/>
          </p:nvSpPr>
          <p:spPr>
            <a:xfrm>
              <a:off x="4097338" y="4327525"/>
              <a:ext cx="3086100" cy="11541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925F5B-49C7-4A06-A2CB-221334C70689}"/>
                </a:ext>
              </a:extLst>
            </p:cNvPr>
            <p:cNvSpPr txBox="1"/>
            <p:nvPr/>
          </p:nvSpPr>
          <p:spPr bwMode="auto">
            <a:xfrm>
              <a:off x="4303107" y="4524452"/>
              <a:ext cx="2566947" cy="7253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>
              <a:defPPr>
                <a:defRPr lang="en-US"/>
              </a:defPPr>
              <a:lvl1pPr marL="0" lvl="0" indent="0" algn="ctr" defTabSz="1066800">
                <a:lnSpc>
                  <a:spcPct val="90000"/>
                </a:lnSpc>
                <a:spcAft>
                  <a:spcPct val="35000"/>
                </a:spcAft>
                <a:buNone/>
                <a:defRPr sz="2400" b="1">
                  <a:solidFill>
                    <a:schemeClr val="tx1"/>
                  </a:solidFill>
                </a:defRPr>
              </a:lvl1pPr>
            </a:lstStyle>
            <a:p>
              <a:pPr>
                <a:defRPr/>
              </a:pPr>
              <a:r>
                <a:rPr lang="uk-UA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5 798,8 млн грн</a:t>
              </a:r>
            </a:p>
          </p:txBody>
        </p:sp>
      </p:grpSp>
      <p:pic>
        <p:nvPicPr>
          <p:cNvPr id="269324" name="Рисунок 2">
            <a:extLst>
              <a:ext uri="{FF2B5EF4-FFF2-40B4-BE49-F238E27FC236}">
                <a16:creationId xmlns:a16="http://schemas.microsoft.com/office/drawing/2014/main" id="{371FEB2F-0A92-41A6-92BA-B0E3FE5B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0" y="117475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A419A79-C4E6-4FC8-96C5-88ADE4E09700}"/>
              </a:ext>
            </a:extLst>
          </p:cNvPr>
          <p:cNvGraphicFramePr/>
          <p:nvPr/>
        </p:nvGraphicFramePr>
        <p:xfrm>
          <a:off x="103517" y="1544128"/>
          <a:ext cx="6659592" cy="531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іаграма 2">
            <a:extLst>
              <a:ext uri="{FF2B5EF4-FFF2-40B4-BE49-F238E27FC236}">
                <a16:creationId xmlns:a16="http://schemas.microsoft.com/office/drawing/2014/main" id="{4C8EE887-F417-405E-BA16-9F40C0B4AA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25087" y="1570008"/>
          <a:ext cx="5106837" cy="5167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Выноска со стрелкой вниз 7">
            <a:extLst>
              <a:ext uri="{FF2B5EF4-FFF2-40B4-BE49-F238E27FC236}">
                <a16:creationId xmlns:a16="http://schemas.microsoft.com/office/drawing/2014/main" id="{D176DBE0-FA62-49E8-8C39-DC7DC4EAB22E}"/>
              </a:ext>
            </a:extLst>
          </p:cNvPr>
          <p:cNvSpPr/>
          <p:nvPr/>
        </p:nvSpPr>
        <p:spPr>
          <a:xfrm>
            <a:off x="733425" y="931863"/>
            <a:ext cx="3340100" cy="681037"/>
          </a:xfrm>
          <a:prstGeom prst="downArrowCallout">
            <a:avLst/>
          </a:prstGeom>
          <a:solidFill>
            <a:srgbClr val="00682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15 000 гривень</a:t>
            </a:r>
          </a:p>
        </p:txBody>
      </p:sp>
      <p:sp>
        <p:nvSpPr>
          <p:cNvPr id="9" name="Выноска со стрелкой вниз 8">
            <a:extLst>
              <a:ext uri="{FF2B5EF4-FFF2-40B4-BE49-F238E27FC236}">
                <a16:creationId xmlns:a16="http://schemas.microsoft.com/office/drawing/2014/main" id="{FDA30717-F42B-41F7-91EF-9FF65CD51F99}"/>
              </a:ext>
            </a:extLst>
          </p:cNvPr>
          <p:cNvSpPr/>
          <p:nvPr/>
        </p:nvSpPr>
        <p:spPr>
          <a:xfrm>
            <a:off x="7858666" y="992038"/>
            <a:ext cx="3371638" cy="698740"/>
          </a:xfrm>
          <a:prstGeom prst="downArrowCallout">
            <a:avLst/>
          </a:prstGeom>
          <a:solidFill>
            <a:srgbClr val="00682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15 000 гривень</a:t>
            </a:r>
          </a:p>
        </p:txBody>
      </p:sp>
      <p:sp>
        <p:nvSpPr>
          <p:cNvPr id="10" name="Скругленная прямоугольная выноска 9">
            <a:extLst>
              <a:ext uri="{FF2B5EF4-FFF2-40B4-BE49-F238E27FC236}">
                <a16:creationId xmlns:a16="http://schemas.microsoft.com/office/drawing/2014/main" id="{F0796118-9FC4-4C54-A09F-DB1A666BB3EB}"/>
              </a:ext>
            </a:extLst>
          </p:cNvPr>
          <p:cNvSpPr/>
          <p:nvPr/>
        </p:nvSpPr>
        <p:spPr>
          <a:xfrm>
            <a:off x="5164348" y="3416061"/>
            <a:ext cx="1949569" cy="1233577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бюджет </a:t>
            </a:r>
          </a:p>
          <a:p>
            <a:pPr algn="ctr">
              <a:defRPr/>
            </a:pP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17 351 гривень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30443AE-C18E-426A-8515-39D520076B66}"/>
              </a:ext>
            </a:extLst>
          </p:cNvPr>
          <p:cNvSpPr/>
          <p:nvPr/>
        </p:nvSpPr>
        <p:spPr>
          <a:xfrm>
            <a:off x="733425" y="277813"/>
            <a:ext cx="8299450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altLang="uk-UA" b="1" dirty="0">
                <a:solidFill>
                  <a:srgbClr val="4F8147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Середньомісячна зарплата у січні-квітні 2026 року з розрахунку </a:t>
            </a:r>
            <a:br>
              <a:rPr lang="uk-UA" altLang="uk-UA" b="1" dirty="0">
                <a:solidFill>
                  <a:srgbClr val="4F8147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</a:br>
            <a:r>
              <a:rPr lang="uk-UA" altLang="uk-UA" b="1" dirty="0">
                <a:solidFill>
                  <a:srgbClr val="4F8147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працівника (соціальний захист), грн</a:t>
            </a:r>
            <a:r>
              <a:rPr lang="uk-UA" altLang="uk-UA" b="1" dirty="0">
                <a:solidFill>
                  <a:srgbClr val="4F8147"/>
                </a:solidFill>
              </a:rPr>
              <a:t>.</a:t>
            </a:r>
            <a:endParaRPr lang="uk-UA" dirty="0">
              <a:solidFill>
                <a:srgbClr val="4F8147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6" name="TextBox 11">
            <a:extLst>
              <a:ext uri="{FF2B5EF4-FFF2-40B4-BE49-F238E27FC236}">
                <a16:creationId xmlns:a16="http://schemas.microsoft.com/office/drawing/2014/main" id="{3CB6C2FD-4141-493E-BA9F-32CC4F74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1058863"/>
            <a:ext cx="4972050" cy="2062162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charset="0"/>
              <a:defRPr sz="2400" b="1"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defRPr sz="2100"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2100"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2100"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defRPr sz="2400"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З місцевих бюджетів профінансовано видатки на підтримку: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Чернівецького прикордонного загону;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Національної Гвардії України;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військових частин ЗСУ;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ГУНП в Чернівецькій області (в т. ч. новостворений стрілецький батальйон);</a:t>
            </a:r>
          </a:p>
          <a:p>
            <a:pPr marL="285750" indent="-285750" eaLnBrk="1" hangingPunct="1">
              <a:lnSpc>
                <a:spcPct val="1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uk-UA" altLang="uk-UA" sz="1600" dirty="0">
                <a:solidFill>
                  <a:schemeClr val="bg1"/>
                </a:solidFill>
                <a:cs typeface="+mn-cs"/>
              </a:rPr>
              <a:t>ДСНС в Чернівецькій області</a:t>
            </a:r>
          </a:p>
        </p:txBody>
      </p:sp>
      <p:sp>
        <p:nvSpPr>
          <p:cNvPr id="292867" name="Title 3">
            <a:extLst>
              <a:ext uri="{FF2B5EF4-FFF2-40B4-BE49-F238E27FC236}">
                <a16:creationId xmlns:a16="http://schemas.microsoft.com/office/drawing/2014/main" id="{CABBD635-87F6-4112-830E-2A8991361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88" y="149225"/>
            <a:ext cx="9051925" cy="830263"/>
          </a:xfrm>
        </p:spPr>
        <p:txBody>
          <a:bodyPr>
            <a:spAutoFit/>
          </a:bodyPr>
          <a:lstStyle/>
          <a:p>
            <a:r>
              <a:rPr lang="uk-UA" altLang="uk-UA" sz="200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Фінансування заходів з територіальної оборони, підтримку діяльності військових частин ЗСУ, сил безпеки й оборони та військовослужбовців, їх сімей і ВПО з місцевих бюджетів області</a:t>
            </a:r>
            <a:endParaRPr lang="en-US" altLang="uk-UA" sz="2000">
              <a:solidFill>
                <a:srgbClr val="00682F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15" name="Стрілка: смугаста вправо 14">
            <a:extLst>
              <a:ext uri="{FF2B5EF4-FFF2-40B4-BE49-F238E27FC236}">
                <a16:creationId xmlns:a16="http://schemas.microsoft.com/office/drawing/2014/main" id="{08DB5D0D-596F-492E-9A8C-FB87C216BBA3}"/>
              </a:ext>
            </a:extLst>
          </p:cNvPr>
          <p:cNvSpPr/>
          <p:nvPr/>
        </p:nvSpPr>
        <p:spPr>
          <a:xfrm rot="5400000">
            <a:off x="2148586" y="2626574"/>
            <a:ext cx="1246378" cy="2235752"/>
          </a:xfrm>
          <a:prstGeom prst="stripedRightArrow">
            <a:avLst>
              <a:gd name="adj1" fmla="val 50000"/>
              <a:gd name="adj2" fmla="val 52655"/>
            </a:avLst>
          </a:prstGeom>
          <a:solidFill>
            <a:srgbClr val="00682F"/>
          </a:solidFill>
          <a:ln>
            <a:noFill/>
          </a:ln>
          <a:effectLst>
            <a:glow rad="127000">
              <a:srgbClr val="0070C0">
                <a:alpha val="39000"/>
              </a:srgbClr>
            </a:glow>
            <a:softEdge rad="0"/>
          </a:effectLst>
          <a:scene3d>
            <a:camera prst="orthographicFront">
              <a:rot lat="0" lon="21299999" rev="0"/>
            </a:camera>
            <a:lightRig rig="flood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anchor="ctr">
            <a:normAutofit fontScale="7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Кошти спрямовані за наступними напрямками</a:t>
            </a:r>
          </a:p>
        </p:txBody>
      </p:sp>
      <p:sp>
        <p:nvSpPr>
          <p:cNvPr id="17" name="Retângulo 27">
            <a:extLst>
              <a:ext uri="{FF2B5EF4-FFF2-40B4-BE49-F238E27FC236}">
                <a16:creationId xmlns:a16="http://schemas.microsoft.com/office/drawing/2014/main" id="{7A844E3F-F25E-42DF-938B-5F2BFB050A42}"/>
              </a:ext>
            </a:extLst>
          </p:cNvPr>
          <p:cNvSpPr/>
          <p:nvPr/>
        </p:nvSpPr>
        <p:spPr>
          <a:xfrm>
            <a:off x="138113" y="4467225"/>
            <a:ext cx="5119687" cy="2155825"/>
          </a:xfrm>
          <a:prstGeom prst="rect">
            <a:avLst/>
          </a:prstGeom>
          <a:solidFill>
            <a:srgbClr val="00682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 eaLnBrk="0" hangingPunct="0"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1pPr>
            <a:lvl2pPr marL="742950" indent="-285750" eaLnBrk="0" hangingPunct="0"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2pPr>
            <a:lvl3pPr marL="1143000" indent="-228600" eaLnBrk="0" hangingPunct="0"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3pPr>
            <a:lvl4pPr marL="1600200" indent="-228600" eaLnBrk="0" hangingPunct="0"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4pPr>
            <a:lvl5pPr marL="2057400" indent="-228600" eaLnBrk="0" hangingPunct="0"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800100" algn="l"/>
                <a:tab pos="2833688" algn="l"/>
                <a:tab pos="4205288" algn="l"/>
              </a:tabLst>
              <a:defRPr>
                <a:solidFill>
                  <a:schemeClr val="tx1"/>
                </a:solidFill>
                <a:latin typeface="Roboto" pitchFamily="2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q"/>
              <a:defRPr/>
            </a:pPr>
            <a:r>
              <a:rPr lang="uk-UA" sz="1400" dirty="0">
                <a:solidFill>
                  <a:schemeClr val="bg1"/>
                </a:solidFill>
              </a:rPr>
              <a:t>Придбання безпілотних літальних апаратів та комплектуючих до них, </a:t>
            </a:r>
            <a:r>
              <a:rPr lang="uk-UA" sz="1400" dirty="0" err="1">
                <a:solidFill>
                  <a:schemeClr val="bg1"/>
                </a:solidFill>
              </a:rPr>
              <a:t>антидронових</a:t>
            </a:r>
            <a:r>
              <a:rPr lang="uk-UA" sz="1400" dirty="0">
                <a:solidFill>
                  <a:schemeClr val="bg1"/>
                </a:solidFill>
              </a:rPr>
              <a:t> щитів, систем нагляду та охорони, оплата послуг </a:t>
            </a:r>
            <a:r>
              <a:rPr lang="uk-UA" altLang="uk-UA" sz="1300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uk-UA" altLang="uk-UA" sz="1300" dirty="0">
                <a:solidFill>
                  <a:schemeClr val="bg1"/>
                </a:solidFill>
              </a:rPr>
              <a:t>Перевезення мобілізованих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altLang="uk-UA" sz="1300" dirty="0" err="1">
                <a:solidFill>
                  <a:schemeClr val="bg1"/>
                </a:solidFill>
              </a:rPr>
              <a:t>Придбання</a:t>
            </a:r>
            <a:r>
              <a:rPr lang="ru-RU" altLang="uk-UA" sz="1300" dirty="0">
                <a:solidFill>
                  <a:schemeClr val="bg1"/>
                </a:solidFill>
              </a:rPr>
              <a:t> </a:t>
            </a:r>
            <a:r>
              <a:rPr lang="ru-RU" altLang="uk-UA" sz="1300" dirty="0" err="1">
                <a:solidFill>
                  <a:schemeClr val="bg1"/>
                </a:solidFill>
              </a:rPr>
              <a:t>товаро-матеріальних</a:t>
            </a:r>
            <a:r>
              <a:rPr lang="ru-RU" altLang="uk-UA" sz="1300" dirty="0">
                <a:solidFill>
                  <a:schemeClr val="bg1"/>
                </a:solidFill>
              </a:rPr>
              <a:t> </a:t>
            </a:r>
            <a:r>
              <a:rPr lang="ru-RU" altLang="uk-UA" sz="1300" dirty="0" err="1">
                <a:solidFill>
                  <a:schemeClr val="bg1"/>
                </a:solidFill>
              </a:rPr>
              <a:t>цінностей</a:t>
            </a:r>
            <a:r>
              <a:rPr lang="ru-RU" altLang="uk-UA" sz="1300" dirty="0">
                <a:solidFill>
                  <a:schemeClr val="bg1"/>
                </a:solidFill>
              </a:rPr>
              <a:t>, </a:t>
            </a:r>
            <a:r>
              <a:rPr lang="ru-RU" altLang="uk-UA" sz="1300" dirty="0" err="1">
                <a:solidFill>
                  <a:schemeClr val="bg1"/>
                </a:solidFill>
              </a:rPr>
              <a:t>запчастин</a:t>
            </a:r>
            <a:r>
              <a:rPr lang="ru-RU" altLang="uk-UA" sz="1300" dirty="0">
                <a:solidFill>
                  <a:schemeClr val="bg1"/>
                </a:solidFill>
              </a:rPr>
              <a:t> та ремонт </a:t>
            </a:r>
            <a:r>
              <a:rPr lang="ru-RU" altLang="uk-UA" sz="1300" dirty="0" err="1">
                <a:solidFill>
                  <a:schemeClr val="bg1"/>
                </a:solidFill>
              </a:rPr>
              <a:t>автомобілів</a:t>
            </a:r>
            <a:r>
              <a:rPr lang="ru-RU" altLang="uk-UA" sz="1300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altLang="uk-UA" sz="1300" dirty="0" err="1">
                <a:solidFill>
                  <a:schemeClr val="bg1"/>
                </a:solidFill>
              </a:rPr>
              <a:t>Придбання</a:t>
            </a:r>
            <a:r>
              <a:rPr lang="ru-RU" altLang="uk-UA" sz="1300" dirty="0">
                <a:solidFill>
                  <a:schemeClr val="bg1"/>
                </a:solidFill>
              </a:rPr>
              <a:t> </a:t>
            </a:r>
            <a:r>
              <a:rPr lang="ru-RU" altLang="uk-UA" sz="1300" dirty="0" err="1">
                <a:solidFill>
                  <a:schemeClr val="bg1"/>
                </a:solidFill>
              </a:rPr>
              <a:t>паливно-мастильних</a:t>
            </a:r>
            <a:r>
              <a:rPr lang="ru-RU" altLang="uk-UA" sz="1300" dirty="0">
                <a:solidFill>
                  <a:schemeClr val="bg1"/>
                </a:solidFill>
              </a:rPr>
              <a:t> </a:t>
            </a:r>
            <a:r>
              <a:rPr lang="ru-RU" altLang="uk-UA" sz="1300" dirty="0" err="1">
                <a:solidFill>
                  <a:schemeClr val="bg1"/>
                </a:solidFill>
              </a:rPr>
              <a:t>матеріалів</a:t>
            </a:r>
            <a:r>
              <a:rPr lang="ru-RU" altLang="uk-UA" sz="1300" dirty="0">
                <a:solidFill>
                  <a:schemeClr val="bg1"/>
                </a:solidFill>
              </a:rPr>
              <a:t> та </a:t>
            </a:r>
            <a:r>
              <a:rPr lang="ru-RU" altLang="uk-UA" sz="1300" dirty="0" err="1">
                <a:solidFill>
                  <a:schemeClr val="bg1"/>
                </a:solidFill>
              </a:rPr>
              <a:t>створення</a:t>
            </a:r>
            <a:r>
              <a:rPr lang="ru-RU" altLang="uk-UA" sz="1300" dirty="0">
                <a:solidFill>
                  <a:schemeClr val="bg1"/>
                </a:solidFill>
              </a:rPr>
              <a:t> резерву </a:t>
            </a:r>
            <a:r>
              <a:rPr lang="ru-RU" altLang="uk-UA" sz="1300" dirty="0" err="1">
                <a:solidFill>
                  <a:schemeClr val="bg1"/>
                </a:solidFill>
              </a:rPr>
              <a:t>палива</a:t>
            </a:r>
            <a:r>
              <a:rPr lang="ru-RU" altLang="uk-UA" sz="1300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uk-UA" sz="1400" dirty="0">
                <a:solidFill>
                  <a:schemeClr val="bg1"/>
                </a:solidFill>
              </a:rPr>
              <a:t>придбання металевих конструкцій типу «Їжак»</a:t>
            </a:r>
            <a:r>
              <a:rPr lang="ru-RU" sz="1300" dirty="0">
                <a:solidFill>
                  <a:schemeClr val="bg1"/>
                </a:solidFill>
              </a:rPr>
              <a:t>.</a:t>
            </a:r>
            <a:endParaRPr lang="uk-UA" altLang="uk-UA" sz="13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7B69225A-50BD-4BA0-A800-068709C5B3B2}"/>
              </a:ext>
            </a:extLst>
          </p:cNvPr>
          <p:cNvSpPr/>
          <p:nvPr/>
        </p:nvSpPr>
        <p:spPr>
          <a:xfrm>
            <a:off x="9948863" y="1289050"/>
            <a:ext cx="2112962" cy="4932363"/>
          </a:xfrm>
          <a:prstGeom prst="roundRect">
            <a:avLst/>
          </a:prstGeom>
          <a:solidFill>
            <a:srgbClr val="00682F">
              <a:alpha val="29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 </a:t>
            </a:r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передбачено кошти на потреби військових частин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на 01.04.2026 Герцаївською міською  </a:t>
            </a:r>
            <a:r>
              <a:rPr lang="uk-UA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територіальною громадою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5A5A5A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F27EEFD-A307-4752-B7B6-DB66AC47EC7F}"/>
              </a:ext>
            </a:extLst>
          </p:cNvPr>
          <p:cNvCxnSpPr/>
          <p:nvPr/>
        </p:nvCxnSpPr>
        <p:spPr>
          <a:xfrm>
            <a:off x="5456238" y="3409950"/>
            <a:ext cx="0" cy="3246438"/>
          </a:xfrm>
          <a:prstGeom prst="line">
            <a:avLst/>
          </a:prstGeom>
          <a:ln w="22225" cmpd="thickThin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832A832-8889-4375-878B-F1DF68DA362F}"/>
              </a:ext>
            </a:extLst>
          </p:cNvPr>
          <p:cNvCxnSpPr/>
          <p:nvPr/>
        </p:nvCxnSpPr>
        <p:spPr>
          <a:xfrm>
            <a:off x="9818688" y="3409950"/>
            <a:ext cx="0" cy="3246438"/>
          </a:xfrm>
          <a:prstGeom prst="line">
            <a:avLst/>
          </a:prstGeom>
          <a:ln w="22225" cmpd="thickThin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EEE4A5E-552A-4A62-9DF2-E71608FCF783}"/>
              </a:ext>
            </a:extLst>
          </p:cNvPr>
          <p:cNvSpPr/>
          <p:nvPr/>
        </p:nvSpPr>
        <p:spPr>
          <a:xfrm>
            <a:off x="5621338" y="3409950"/>
            <a:ext cx="4038600" cy="3084513"/>
          </a:xfrm>
          <a:prstGeom prst="roundRect">
            <a:avLst/>
          </a:prstGeom>
          <a:solidFill>
            <a:srgbClr val="00682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accent6"/>
                </a:solidFill>
              </a:rPr>
              <a:t>Інші видатки, пов’язані із збройною агресією: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uk-UA" sz="1400" dirty="0">
                <a:solidFill>
                  <a:schemeClr val="accent6"/>
                </a:solidFill>
              </a:rPr>
              <a:t>на підтримку військовослужбовців та їх сімей – </a:t>
            </a:r>
            <a:r>
              <a:rPr lang="uk-UA" sz="1400" b="1" dirty="0">
                <a:solidFill>
                  <a:schemeClr val="accent6"/>
                </a:solidFill>
              </a:rPr>
              <a:t>45,6 млн грн</a:t>
            </a:r>
            <a:r>
              <a:rPr lang="uk-UA" sz="1400" dirty="0">
                <a:solidFill>
                  <a:schemeClr val="accent6"/>
                </a:solidFill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uk-UA" sz="1400" dirty="0">
                <a:solidFill>
                  <a:schemeClr val="accent6"/>
                </a:solidFill>
              </a:rPr>
              <a:t>на підтримку ВПО – </a:t>
            </a:r>
            <a:r>
              <a:rPr lang="uk-UA" sz="1400" b="1" dirty="0">
                <a:solidFill>
                  <a:schemeClr val="accent6"/>
                </a:solidFill>
              </a:rPr>
              <a:t>11,2 млн грн</a:t>
            </a:r>
            <a:r>
              <a:rPr lang="uk-UA" sz="1400" dirty="0">
                <a:solidFill>
                  <a:schemeClr val="accent6"/>
                </a:solidFill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uk-UA" sz="1400" dirty="0">
                <a:solidFill>
                  <a:schemeClr val="accent6"/>
                </a:solidFill>
              </a:rPr>
              <a:t>будівництво та облаштування </a:t>
            </a:r>
            <a:r>
              <a:rPr lang="uk-UA" sz="1400" dirty="0" err="1">
                <a:solidFill>
                  <a:schemeClr val="accent6"/>
                </a:solidFill>
              </a:rPr>
              <a:t>укриттів</a:t>
            </a:r>
            <a:r>
              <a:rPr lang="uk-UA" sz="1400" dirty="0">
                <a:solidFill>
                  <a:schemeClr val="accent6"/>
                </a:solidFill>
              </a:rPr>
              <a:t> - </a:t>
            </a:r>
            <a:r>
              <a:rPr lang="uk-UA" sz="1400" b="1" dirty="0">
                <a:solidFill>
                  <a:schemeClr val="accent6"/>
                </a:solidFill>
              </a:rPr>
              <a:t>5,2 млн грн.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6" name="Прямокутник 25">
            <a:extLst>
              <a:ext uri="{FF2B5EF4-FFF2-40B4-BE49-F238E27FC236}">
                <a16:creationId xmlns:a16="http://schemas.microsoft.com/office/drawing/2014/main" id="{A34A7C8E-55E2-4BAF-A4A6-649EE806A792}"/>
              </a:ext>
            </a:extLst>
          </p:cNvPr>
          <p:cNvSpPr/>
          <p:nvPr/>
        </p:nvSpPr>
        <p:spPr>
          <a:xfrm>
            <a:off x="5851525" y="1231900"/>
            <a:ext cx="2593975" cy="1831975"/>
          </a:xfrm>
          <a:prstGeom prst="rect">
            <a:avLst/>
          </a:prstGeom>
          <a:solidFill>
            <a:srgbClr val="00682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Профінансовано всього </a:t>
            </a:r>
            <a:r>
              <a:rPr lang="uk-UA" b="1" dirty="0">
                <a:solidFill>
                  <a:schemeClr val="accent6"/>
                </a:solidFill>
              </a:rPr>
              <a:t>69,8 млн грн,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i="1" dirty="0">
                <a:solidFill>
                  <a:schemeClr val="accent6"/>
                </a:solidFill>
              </a:rPr>
              <a:t>з них у вигляді субвенції на утримання військових частин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6"/>
                </a:solidFill>
              </a:rPr>
              <a:t>45,2 млн грн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92875" name="Picture 29">
            <a:extLst>
              <a:ext uri="{FF2B5EF4-FFF2-40B4-BE49-F238E27FC236}">
                <a16:creationId xmlns:a16="http://schemas.microsoft.com/office/drawing/2014/main" id="{CA65150B-9078-4FF1-A294-F110875A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4951413"/>
            <a:ext cx="201136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6" name="Рисунок 41">
            <a:extLst>
              <a:ext uri="{FF2B5EF4-FFF2-40B4-BE49-F238E27FC236}">
                <a16:creationId xmlns:a16="http://schemas.microsoft.com/office/drawing/2014/main" id="{8103F5E9-EA75-4CFC-A159-34D5907E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7A41D73F-3610-4E32-A27D-443FAB40BD25}"/>
              </a:ext>
            </a:extLst>
          </p:cNvPr>
          <p:cNvSpPr/>
          <p:nvPr/>
        </p:nvSpPr>
        <p:spPr>
          <a:xfrm>
            <a:off x="2914650" y="2416175"/>
            <a:ext cx="2733675" cy="157163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35558" name="Google Shape;195;g324ce0323ac_0_813">
            <a:extLst>
              <a:ext uri="{FF2B5EF4-FFF2-40B4-BE49-F238E27FC236}">
                <a16:creationId xmlns:a16="http://schemas.microsoft.com/office/drawing/2014/main" id="{0221D62A-27C3-4B43-A19B-2AA655C7A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187325"/>
            <a:ext cx="11790362" cy="431800"/>
          </a:xfrm>
          <a:prstGeom prst="rect">
            <a:avLst/>
          </a:prstGeom>
          <a:noFill/>
          <a:ln>
            <a:noFill/>
          </a:ln>
        </p:spPr>
        <p:txBody>
          <a:bodyPr lIns="60950" tIns="30450" rIns="60950" bIns="30450"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+mj-cs"/>
                <a:sym typeface="Trebuchet MS" panose="020B0603020202020204" pitchFamily="34" charset="0"/>
              </a:rPr>
              <a:t>Підтримка</a:t>
            </a:r>
            <a:r>
              <a:rPr lang="uk-UA" altLang="uk-UA" sz="2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Trebuchet MS" panose="020B0603020202020204" pitchFamily="34" charset="0"/>
              </a:rPr>
              <a:t> </a:t>
            </a:r>
            <a:r>
              <a:rPr lang="uk-UA" altLang="uk-UA" sz="2000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+mj-cs"/>
                <a:sym typeface="Trebuchet MS" panose="020B0603020202020204" pitchFamily="34" charset="0"/>
              </a:rPr>
              <a:t>Збройних Сил України, інших сил безпеки та оборони </a:t>
            </a:r>
            <a:endParaRPr lang="uk-UA" altLang="uk-UA" sz="2000" dirty="0">
              <a:solidFill>
                <a:srgbClr val="00682F"/>
              </a:solidFill>
              <a:latin typeface="Times New Roman" panose="02020603050405020304" pitchFamily="18" charset="0"/>
              <a:ea typeface="Batang" panose="02030600000101010101" pitchFamily="18" charset="-127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94916" name="Google Shape;649;g324ce0323ac_0_1524">
            <a:extLst>
              <a:ext uri="{FF2B5EF4-FFF2-40B4-BE49-F238E27FC236}">
                <a16:creationId xmlns:a16="http://schemas.microsoft.com/office/drawing/2014/main" id="{5A47F896-CF31-4D37-88C4-B63A67B522CB}"/>
              </a:ext>
            </a:extLst>
          </p:cNvPr>
          <p:cNvCxnSpPr>
            <a:cxnSpLocks/>
          </p:cNvCxnSpPr>
          <p:nvPr/>
        </p:nvCxnSpPr>
        <p:spPr bwMode="auto">
          <a:xfrm>
            <a:off x="3802063" y="1203325"/>
            <a:ext cx="0" cy="1520825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4917" name="Google Shape;649;g324ce0323ac_0_1524">
            <a:extLst>
              <a:ext uri="{FF2B5EF4-FFF2-40B4-BE49-F238E27FC236}">
                <a16:creationId xmlns:a16="http://schemas.microsoft.com/office/drawing/2014/main" id="{D102246C-2E21-4FFA-96EF-0817FFFB2D15}"/>
              </a:ext>
            </a:extLst>
          </p:cNvPr>
          <p:cNvCxnSpPr>
            <a:cxnSpLocks/>
          </p:cNvCxnSpPr>
          <p:nvPr/>
        </p:nvCxnSpPr>
        <p:spPr bwMode="auto">
          <a:xfrm>
            <a:off x="7410450" y="1203325"/>
            <a:ext cx="0" cy="1520825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4918" name="AutoShape 31" descr="3d людина холдингу знак оклику картинки, стокові 3d людина холдингу знак  оклику фотографії, зображення | Скачати з DepositPhotos">
            <a:extLst>
              <a:ext uri="{FF2B5EF4-FFF2-40B4-BE49-F238E27FC236}">
                <a16:creationId xmlns:a16="http://schemas.microsoft.com/office/drawing/2014/main" id="{9BEAFD12-FCB0-4E0E-B1EA-CE6D098EFE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>
              <a:latin typeface="Roboto" panose="02000000000000000000" pitchFamily="2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2C1AC396-49EE-4BE7-B9A3-F00BD0ECACDF}"/>
              </a:ext>
            </a:extLst>
          </p:cNvPr>
          <p:cNvSpPr/>
          <p:nvPr/>
        </p:nvSpPr>
        <p:spPr>
          <a:xfrm>
            <a:off x="3955151" y="2427844"/>
            <a:ext cx="3250512" cy="4361492"/>
          </a:xfrm>
          <a:prstGeom prst="roundRect">
            <a:avLst>
              <a:gd name="adj" fmla="val 16667"/>
            </a:avLst>
          </a:prstGeom>
          <a:solidFill>
            <a:srgbClr val="00682F"/>
          </a:solidFill>
          <a:ln w="28575">
            <a:noFill/>
          </a:ln>
          <a:effectLst>
            <a:glow>
              <a:schemeClr val="bg1"/>
            </a:glow>
            <a:reflection blurRad="635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Обласний бюджет – 5000,0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Веренчанський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- 50,0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Магальський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Петрівецький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Усть- </a:t>
            </a:r>
            <a:r>
              <a:rPr lang="uk-UA" sz="1400" b="1" i="1" dirty="0" err="1">
                <a:solidFill>
                  <a:schemeClr val="bg1"/>
                </a:solidFill>
              </a:rPr>
              <a:t>Путильський</a:t>
            </a:r>
            <a:r>
              <a:rPr lang="uk-UA" sz="1400" b="1" i="1" dirty="0">
                <a:solidFill>
                  <a:schemeClr val="bg1"/>
                </a:solidFill>
              </a:rPr>
              <a:t> селищний – 150,0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Юрківецька</a:t>
            </a:r>
            <a:r>
              <a:rPr lang="uk-UA" sz="1400" b="1" i="1" dirty="0">
                <a:solidFill>
                  <a:schemeClr val="bg1"/>
                </a:solidFill>
              </a:rPr>
              <a:t> сільська – 100,0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</p:txBody>
      </p:sp>
      <p:sp>
        <p:nvSpPr>
          <p:cNvPr id="294920" name="Google Shape;208;g324ce0323ac_0_813">
            <a:extLst>
              <a:ext uri="{FF2B5EF4-FFF2-40B4-BE49-F238E27FC236}">
                <a16:creationId xmlns:a16="http://schemas.microsoft.com/office/drawing/2014/main" id="{6B6F8424-8711-41FC-B367-18BA5615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184275"/>
            <a:ext cx="2819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50" tIns="30450" rIns="60950" bIns="3045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rgbClr val="00682F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Передбачені кошти місцевих бюджетів на підтримку військової частини А4576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200">
                <a:solidFill>
                  <a:srgbClr val="000000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 </a:t>
            </a:r>
          </a:p>
        </p:txBody>
      </p:sp>
      <p:sp>
        <p:nvSpPr>
          <p:cNvPr id="294921" name="Google Shape;208;g324ce0323ac_0_813">
            <a:extLst>
              <a:ext uri="{FF2B5EF4-FFF2-40B4-BE49-F238E27FC236}">
                <a16:creationId xmlns:a16="http://schemas.microsoft.com/office/drawing/2014/main" id="{4406AB20-69B8-4D83-9C95-CCCFD4870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1168400"/>
            <a:ext cx="29352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50" tIns="30450" rIns="60950" bIns="3045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rgbClr val="00682F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Передбачені кошти місцевих бюджетів на підтримку військової частини А1028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200">
                <a:solidFill>
                  <a:srgbClr val="000000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 </a:t>
            </a:r>
          </a:p>
        </p:txBody>
      </p:sp>
      <p:sp>
        <p:nvSpPr>
          <p:cNvPr id="294922" name="Google Shape;208;g324ce0323ac_0_813">
            <a:extLst>
              <a:ext uri="{FF2B5EF4-FFF2-40B4-BE49-F238E27FC236}">
                <a16:creationId xmlns:a16="http://schemas.microsoft.com/office/drawing/2014/main" id="{5D87107D-966A-4CBB-ABC1-B34ED17DA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1243013"/>
            <a:ext cx="33178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50" tIns="30450" rIns="60950" bIns="3045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1400" b="1">
                <a:solidFill>
                  <a:srgbClr val="00682F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Передбачені кошти місцевих бюджетів на встановлення веж та закупілю БАК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uk-UA" altLang="uk-UA" sz="1400" b="1">
              <a:solidFill>
                <a:srgbClr val="000000"/>
              </a:solidFill>
              <a:latin typeface="Times New Roman" panose="02020603050405020304" pitchFamily="18" charset="0"/>
              <a:sym typeface="Trebuchet MS" panose="020B0603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200">
                <a:solidFill>
                  <a:srgbClr val="000000"/>
                </a:solidFill>
                <a:latin typeface="Times New Roman" panose="02020603050405020304" pitchFamily="18" charset="0"/>
                <a:sym typeface="Trebuchet MS" panose="020B0603020202020204" pitchFamily="34" charset="0"/>
              </a:rPr>
              <a:t> </a:t>
            </a:r>
          </a:p>
        </p:txBody>
      </p:sp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9698369B-B637-4120-BA19-086A11E2B7DB}"/>
              </a:ext>
            </a:extLst>
          </p:cNvPr>
          <p:cNvSpPr/>
          <p:nvPr/>
        </p:nvSpPr>
        <p:spPr>
          <a:xfrm>
            <a:off x="7528269" y="2427844"/>
            <a:ext cx="4437758" cy="4383226"/>
          </a:xfrm>
          <a:prstGeom prst="roundRect">
            <a:avLst>
              <a:gd name="adj" fmla="val 16667"/>
            </a:avLst>
          </a:prstGeom>
          <a:solidFill>
            <a:srgbClr val="00682F"/>
          </a:solidFill>
          <a:ln w="28575">
            <a:noFill/>
          </a:ln>
          <a:effectLst>
            <a:glow>
              <a:schemeClr val="bg1"/>
            </a:glow>
            <a:reflection blurRad="635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Вашковецький</a:t>
            </a:r>
            <a:r>
              <a:rPr lang="uk-UA" sz="1400" b="1" i="1" dirty="0">
                <a:solidFill>
                  <a:schemeClr val="bg1"/>
                </a:solidFill>
              </a:rPr>
              <a:t> міський –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Великокучурівський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- 200,0 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Вікнянський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- 100,0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Волоківський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Глибоцький селищний – 500,0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Горішньошировецький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Заставнівський міський –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Кадубовецький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50,0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Кам’янський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Кіцманський міський – 200,0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Клішковецький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Красноїльський</a:t>
            </a:r>
            <a:r>
              <a:rPr lang="uk-UA" sz="1400" b="1" i="1" dirty="0">
                <a:solidFill>
                  <a:schemeClr val="bg1"/>
                </a:solidFill>
              </a:rPr>
              <a:t> селищний –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Мамаївський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50,0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Петровецький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Сторожинецький міський – 100,0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Тарашанський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50,0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Топорівський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150,0</a:t>
            </a: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Чудейський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– 100,0 </a:t>
            </a: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E1E6B04-B711-4E84-9112-02512F7D4126}"/>
              </a:ext>
            </a:extLst>
          </p:cNvPr>
          <p:cNvSpPr/>
          <p:nvPr/>
        </p:nvSpPr>
        <p:spPr>
          <a:xfrm>
            <a:off x="285750" y="1903706"/>
            <a:ext cx="3171825" cy="468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2431,3 </a:t>
            </a: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грн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831A394E-E4D1-45B9-8DE0-76CA66C50CCE}"/>
              </a:ext>
            </a:extLst>
          </p:cNvPr>
          <p:cNvSpPr/>
          <p:nvPr/>
        </p:nvSpPr>
        <p:spPr>
          <a:xfrm>
            <a:off x="3997325" y="1903706"/>
            <a:ext cx="3167063" cy="468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5500,0</a:t>
            </a:r>
            <a:r>
              <a:rPr lang="uk-U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грн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CC7A42EE-90C5-419B-BF2C-EB89405A27A2}"/>
              </a:ext>
            </a:extLst>
          </p:cNvPr>
          <p:cNvSpPr/>
          <p:nvPr/>
        </p:nvSpPr>
        <p:spPr>
          <a:xfrm flipH="1">
            <a:off x="8129588" y="1862431"/>
            <a:ext cx="3235325" cy="466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2300,0 тис. грн</a:t>
            </a: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31FA7FAF-7824-48FA-B958-D3BCABEB92E4}"/>
              </a:ext>
            </a:extLst>
          </p:cNvPr>
          <p:cNvSpPr/>
          <p:nvPr/>
        </p:nvSpPr>
        <p:spPr>
          <a:xfrm>
            <a:off x="225973" y="2449578"/>
            <a:ext cx="3457027" cy="4361492"/>
          </a:xfrm>
          <a:prstGeom prst="roundRect">
            <a:avLst>
              <a:gd name="adj" fmla="val 16667"/>
            </a:avLst>
          </a:prstGeom>
          <a:solidFill>
            <a:srgbClr val="00682F"/>
          </a:solidFill>
          <a:ln w="28575">
            <a:noFill/>
          </a:ln>
          <a:effectLst>
            <a:glow>
              <a:schemeClr val="bg1"/>
            </a:glow>
            <a:outerShdw blurRad="38100" dist="50800"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Обласний бюджет – 2000,0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Волоківський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бюджет – 100,0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Кам</a:t>
            </a:r>
            <a:r>
              <a:rPr lang="en-US" sz="1400" b="1" i="1" dirty="0">
                <a:solidFill>
                  <a:schemeClr val="bg1"/>
                </a:solidFill>
              </a:rPr>
              <a:t>’</a:t>
            </a:r>
            <a:r>
              <a:rPr lang="uk-UA" sz="1400" b="1" i="1" dirty="0" err="1">
                <a:solidFill>
                  <a:schemeClr val="bg1"/>
                </a:solidFill>
              </a:rPr>
              <a:t>янський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бюджет– 100,0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Рукшинський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бюджет -100,0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 err="1">
                <a:solidFill>
                  <a:schemeClr val="bg1"/>
                </a:solidFill>
              </a:rPr>
              <a:t>Сучевенський</a:t>
            </a:r>
            <a:r>
              <a:rPr lang="uk-UA" sz="1400" b="1" i="1" dirty="0">
                <a:solidFill>
                  <a:schemeClr val="bg1"/>
                </a:solidFill>
              </a:rPr>
              <a:t> сільський  бюджет– 131,3</a:t>
            </a: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14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1400" b="1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94928" name="Рисунок 41">
            <a:extLst>
              <a:ext uri="{FF2B5EF4-FFF2-40B4-BE49-F238E27FC236}">
                <a16:creationId xmlns:a16="http://schemas.microsoft.com/office/drawing/2014/main" id="{54EFEB78-E725-4EE1-A93F-72564759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Заголовок 1">
            <a:extLst>
              <a:ext uri="{FF2B5EF4-FFF2-40B4-BE49-F238E27FC236}">
                <a16:creationId xmlns:a16="http://schemas.microsoft.com/office/drawing/2014/main" id="{C3D4A96A-F778-4C26-A9B7-E8B59EF4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25438"/>
            <a:ext cx="11331575" cy="368300"/>
          </a:xfrm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uk-UA" altLang="uk-UA" sz="2000" b="1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КРЕДИТОРСЬКА ЗАБОРГОВАНІСТЬ (у порівнянні з початком 202</a:t>
            </a:r>
            <a:r>
              <a:rPr lang="en-US" altLang="uk-UA" sz="2000" b="1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6</a:t>
            </a:r>
            <a:r>
              <a:rPr lang="uk-UA" altLang="uk-UA" sz="2000" b="1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року)</a:t>
            </a:r>
          </a:p>
        </p:txBody>
      </p:sp>
      <p:sp>
        <p:nvSpPr>
          <p:cNvPr id="296963" name="Місце для тексту 2">
            <a:extLst>
              <a:ext uri="{FF2B5EF4-FFF2-40B4-BE49-F238E27FC236}">
                <a16:creationId xmlns:a16="http://schemas.microsoft.com/office/drawing/2014/main" id="{A88093B2-AE9D-4DB7-8520-1DFB42B8B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63" y="727075"/>
            <a:ext cx="6858000" cy="4397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uk-UA" altLang="uk-UA" sz="2000" b="1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місцеві бюджети</a:t>
            </a:r>
          </a:p>
        </p:txBody>
      </p:sp>
      <p:graphicFrame>
        <p:nvGraphicFramePr>
          <p:cNvPr id="296964" name="Діаграма 7">
            <a:extLst>
              <a:ext uri="{FF2B5EF4-FFF2-40B4-BE49-F238E27FC236}">
                <a16:creationId xmlns:a16="http://schemas.microsoft.com/office/drawing/2014/main" id="{B29E72FE-86AF-4C87-B52C-F96953A46A00}"/>
              </a:ext>
            </a:extLst>
          </p:cNvPr>
          <p:cNvGraphicFramePr>
            <a:graphicFrameLocks/>
          </p:cNvGraphicFramePr>
          <p:nvPr/>
        </p:nvGraphicFramePr>
        <p:xfrm>
          <a:off x="3327400" y="2401888"/>
          <a:ext cx="5741988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8" name="Worksheet" r:id="rId3" imgW="5743431" imgH="3114504" progId="Excel.Sheet.8">
                  <p:embed/>
                </p:oleObj>
              </mc:Choice>
              <mc:Fallback>
                <p:oleObj name="Worksheet" r:id="rId3" imgW="5743431" imgH="3114504" progId="Excel.Sheet.8">
                  <p:embed/>
                  <p:pic>
                    <p:nvPicPr>
                      <p:cNvPr id="0" name="Діагра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2401888"/>
                        <a:ext cx="5741988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9AC2EFA1-75AC-46FD-8089-5A57BDBC1740}"/>
              </a:ext>
            </a:extLst>
          </p:cNvPr>
          <p:cNvSpPr/>
          <p:nvPr/>
        </p:nvSpPr>
        <p:spPr>
          <a:xfrm>
            <a:off x="188913" y="1535807"/>
            <a:ext cx="2374900" cy="790575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60 375,0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56 032,6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C39212ED-CCA1-4F2B-827E-071814436F6E}"/>
              </a:ext>
            </a:extLst>
          </p:cNvPr>
          <p:cNvSpPr/>
          <p:nvPr/>
        </p:nvSpPr>
        <p:spPr>
          <a:xfrm>
            <a:off x="188913" y="2442269"/>
            <a:ext cx="2376487" cy="790575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здоров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  <a:p>
            <a:pPr algn="r"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3 669,1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3 669,1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 грн)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B5C4A7D8-C298-41A1-A5C5-99D53B42BED1}"/>
              </a:ext>
            </a:extLst>
          </p:cNvPr>
          <p:cNvSpPr/>
          <p:nvPr/>
        </p:nvSpPr>
        <p:spPr>
          <a:xfrm>
            <a:off x="193675" y="3312696"/>
            <a:ext cx="2376488" cy="778041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</a:t>
            </a:r>
          </a:p>
          <a:p>
            <a:pPr algn="r"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1 374,9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1 204,5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2F936-489C-4594-9562-74DC8D456073}"/>
              </a:ext>
            </a:extLst>
          </p:cNvPr>
          <p:cNvSpPr txBox="1"/>
          <p:nvPr/>
        </p:nvSpPr>
        <p:spPr>
          <a:xfrm>
            <a:off x="2711450" y="1696144"/>
            <a:ext cx="1014413" cy="442913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65,2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5CA6E-A607-453F-828C-A025D7512DB7}"/>
              </a:ext>
            </a:extLst>
          </p:cNvPr>
          <p:cNvSpPr txBox="1"/>
          <p:nvPr/>
        </p:nvSpPr>
        <p:spPr>
          <a:xfrm>
            <a:off x="2711450" y="2629594"/>
            <a:ext cx="1014413" cy="442913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1C708F-47D5-484E-A151-0047B97500FC}"/>
              </a:ext>
            </a:extLst>
          </p:cNvPr>
          <p:cNvSpPr txBox="1"/>
          <p:nvPr/>
        </p:nvSpPr>
        <p:spPr>
          <a:xfrm>
            <a:off x="2709863" y="3518594"/>
            <a:ext cx="1014412" cy="442913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200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1,5</a:t>
            </a:r>
            <a:r>
              <a:rPr lang="uk-UA" dirty="0"/>
              <a:t> %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0ABC95AC-06EA-4D32-BDB6-1DD02462CDAF}"/>
              </a:ext>
            </a:extLst>
          </p:cNvPr>
          <p:cNvSpPr/>
          <p:nvPr/>
        </p:nvSpPr>
        <p:spPr>
          <a:xfrm>
            <a:off x="9729788" y="1238944"/>
            <a:ext cx="2374900" cy="792163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353,3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273,1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3AD2C329-C0EC-4D96-86A3-64ED0FAD625C}"/>
              </a:ext>
            </a:extLst>
          </p:cNvPr>
          <p:cNvSpPr/>
          <p:nvPr/>
        </p:nvSpPr>
        <p:spPr>
          <a:xfrm>
            <a:off x="9729788" y="2103091"/>
            <a:ext cx="2374900" cy="792162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здоров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290,9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290,9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32B4685-91DE-489A-9A33-DBD4C42FA7A5}"/>
              </a:ext>
            </a:extLst>
          </p:cNvPr>
          <p:cNvSpPr/>
          <p:nvPr/>
        </p:nvSpPr>
        <p:spPr>
          <a:xfrm>
            <a:off x="9729788" y="2957887"/>
            <a:ext cx="2374900" cy="792163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229,7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229,7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5D306B-2E9C-46F2-AD5E-F9029F93CE39}"/>
              </a:ext>
            </a:extLst>
          </p:cNvPr>
          <p:cNvSpPr txBox="1"/>
          <p:nvPr/>
        </p:nvSpPr>
        <p:spPr>
          <a:xfrm>
            <a:off x="8623300" y="1692275"/>
            <a:ext cx="1014413" cy="442913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FCC774-99D4-46C2-9C92-91CB74E766A4}"/>
              </a:ext>
            </a:extLst>
          </p:cNvPr>
          <p:cNvSpPr txBox="1"/>
          <p:nvPr/>
        </p:nvSpPr>
        <p:spPr>
          <a:xfrm>
            <a:off x="8618538" y="2466975"/>
            <a:ext cx="1014412" cy="442913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4309D6-F603-4F7D-BF0B-F9243A944B2C}"/>
              </a:ext>
            </a:extLst>
          </p:cNvPr>
          <p:cNvSpPr txBox="1"/>
          <p:nvPr/>
        </p:nvSpPr>
        <p:spPr>
          <a:xfrm>
            <a:off x="8618538" y="3233738"/>
            <a:ext cx="1014412" cy="442912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</a:p>
        </p:txBody>
      </p:sp>
      <p:sp>
        <p:nvSpPr>
          <p:cNvPr id="48" name="Прямокутник: округлені кути 9">
            <a:extLst>
              <a:ext uri="{FF2B5EF4-FFF2-40B4-BE49-F238E27FC236}">
                <a16:creationId xmlns:a16="http://schemas.microsoft.com/office/drawing/2014/main" id="{9AA43493-0DC5-4DC3-980E-E6C963DE3547}"/>
              </a:ext>
            </a:extLst>
          </p:cNvPr>
          <p:cNvSpPr/>
          <p:nvPr/>
        </p:nvSpPr>
        <p:spPr>
          <a:xfrm>
            <a:off x="193675" y="4140894"/>
            <a:ext cx="2376488" cy="792163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і мистецтво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389,5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9" name="Прямокутник: округлені кути 9">
            <a:extLst>
              <a:ext uri="{FF2B5EF4-FFF2-40B4-BE49-F238E27FC236}">
                <a16:creationId xmlns:a16="http://schemas.microsoft.com/office/drawing/2014/main" id="{C717E605-68A1-4EAF-8A2B-F80D406CA50C}"/>
              </a:ext>
            </a:extLst>
          </p:cNvPr>
          <p:cNvSpPr/>
          <p:nvPr/>
        </p:nvSpPr>
        <p:spPr>
          <a:xfrm>
            <a:off x="256674" y="5735054"/>
            <a:ext cx="2382252" cy="697832"/>
          </a:xfrm>
          <a:prstGeom prst="roundRect">
            <a:avLst>
              <a:gd name="adj" fmla="val 50000"/>
            </a:avLst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25 416,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(+2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864,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Прямокутник: округлені кути 9">
            <a:extLst>
              <a:ext uri="{FF2B5EF4-FFF2-40B4-BE49-F238E27FC236}">
                <a16:creationId xmlns:a16="http://schemas.microsoft.com/office/drawing/2014/main" id="{9CEA8D27-542C-458A-8B4C-161F1AADE66E}"/>
              </a:ext>
            </a:extLst>
          </p:cNvPr>
          <p:cNvSpPr/>
          <p:nvPr/>
        </p:nvSpPr>
        <p:spPr>
          <a:xfrm>
            <a:off x="9729788" y="3919941"/>
            <a:ext cx="2374900" cy="891481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Капітальне будівництво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грантових коштів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25 478,4 тис. грн</a:t>
            </a:r>
          </a:p>
        </p:txBody>
      </p:sp>
      <p:sp>
        <p:nvSpPr>
          <p:cNvPr id="52" name="Прямокутник: округлені кути 9">
            <a:extLst>
              <a:ext uri="{FF2B5EF4-FFF2-40B4-BE49-F238E27FC236}">
                <a16:creationId xmlns:a16="http://schemas.microsoft.com/office/drawing/2014/main" id="{62FE3172-72DF-46EA-85DD-AFA7CB682E1D}"/>
              </a:ext>
            </a:extLst>
          </p:cNvPr>
          <p:cNvSpPr/>
          <p:nvPr/>
        </p:nvSpPr>
        <p:spPr>
          <a:xfrm>
            <a:off x="9729788" y="4914007"/>
            <a:ext cx="2374900" cy="792162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управління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(+14,0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926D6C-C043-43B6-A1EB-76F30A91DD76}"/>
              </a:ext>
            </a:extLst>
          </p:cNvPr>
          <p:cNvSpPr txBox="1"/>
          <p:nvPr/>
        </p:nvSpPr>
        <p:spPr>
          <a:xfrm>
            <a:off x="2709863" y="4442519"/>
            <a:ext cx="1016000" cy="442913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200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0,4</a:t>
            </a:r>
            <a:r>
              <a:rPr lang="uk-UA" dirty="0"/>
              <a:t> %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EAEDDF-4DD8-455B-B9FF-6B62D905B7C7}"/>
              </a:ext>
            </a:extLst>
          </p:cNvPr>
          <p:cNvSpPr txBox="1"/>
          <p:nvPr/>
        </p:nvSpPr>
        <p:spPr>
          <a:xfrm>
            <a:off x="2714625" y="5196582"/>
            <a:ext cx="1014413" cy="442912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200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1,5</a:t>
            </a:r>
            <a:r>
              <a:rPr lang="uk-UA" dirty="0"/>
              <a:t> %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41071E-31E3-4332-BCA3-9CC759DDAA8E}"/>
              </a:ext>
            </a:extLst>
          </p:cNvPr>
          <p:cNvSpPr txBox="1"/>
          <p:nvPr/>
        </p:nvSpPr>
        <p:spPr>
          <a:xfrm>
            <a:off x="8618538" y="4227513"/>
            <a:ext cx="1014412" cy="442912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92,0 %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FED6C2-8B6D-47EE-88D3-B4DAEE42F513}"/>
              </a:ext>
            </a:extLst>
          </p:cNvPr>
          <p:cNvSpPr txBox="1"/>
          <p:nvPr/>
        </p:nvSpPr>
        <p:spPr>
          <a:xfrm>
            <a:off x="8616950" y="5191125"/>
            <a:ext cx="1016000" cy="442913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0,1 % </a:t>
            </a:r>
          </a:p>
        </p:txBody>
      </p:sp>
      <p:sp>
        <p:nvSpPr>
          <p:cNvPr id="57" name="Выноска со стрелкой вниз 56">
            <a:extLst>
              <a:ext uri="{FF2B5EF4-FFF2-40B4-BE49-F238E27FC236}">
                <a16:creationId xmlns:a16="http://schemas.microsoft.com/office/drawing/2014/main" id="{E2C57294-8151-44BB-BCFD-7471CFED6C45}"/>
              </a:ext>
            </a:extLst>
          </p:cNvPr>
          <p:cNvSpPr/>
          <p:nvPr/>
        </p:nvSpPr>
        <p:spPr>
          <a:xfrm>
            <a:off x="4130675" y="1195388"/>
            <a:ext cx="3643313" cy="1593850"/>
          </a:xfrm>
          <a:prstGeom prst="downArrowCallout">
            <a:avLst/>
          </a:prstGeom>
          <a:solidFill>
            <a:srgbClr val="00682F">
              <a:alpha val="4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120 300,9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 </a:t>
            </a:r>
            <a:r>
              <a:rPr lang="uk-UA" sz="2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85 779,4</a:t>
            </a:r>
            <a:r>
              <a:rPr lang="uk-UA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2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DA83767-00C2-46DB-98B6-9B198175C427}"/>
              </a:ext>
            </a:extLst>
          </p:cNvPr>
          <p:cNvCxnSpPr>
            <a:cxnSpLocks/>
          </p:cNvCxnSpPr>
          <p:nvPr/>
        </p:nvCxnSpPr>
        <p:spPr>
          <a:xfrm>
            <a:off x="3725863" y="1916113"/>
            <a:ext cx="1069975" cy="995362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A1EF0CFF-240D-4634-9986-946E3029FA01}"/>
              </a:ext>
            </a:extLst>
          </p:cNvPr>
          <p:cNvCxnSpPr>
            <a:cxnSpLocks/>
          </p:cNvCxnSpPr>
          <p:nvPr/>
        </p:nvCxnSpPr>
        <p:spPr>
          <a:xfrm>
            <a:off x="3725863" y="2849563"/>
            <a:ext cx="604837" cy="390525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764CA853-88A6-44D0-9D9E-514DB441F30F}"/>
              </a:ext>
            </a:extLst>
          </p:cNvPr>
          <p:cNvCxnSpPr>
            <a:cxnSpLocks/>
          </p:cNvCxnSpPr>
          <p:nvPr/>
        </p:nvCxnSpPr>
        <p:spPr>
          <a:xfrm flipV="1">
            <a:off x="3724275" y="3738563"/>
            <a:ext cx="366713" cy="1587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18F98C6E-F8EC-40F4-826C-1B5D2A03CCAF}"/>
              </a:ext>
            </a:extLst>
          </p:cNvPr>
          <p:cNvCxnSpPr>
            <a:cxnSpLocks/>
          </p:cNvCxnSpPr>
          <p:nvPr/>
        </p:nvCxnSpPr>
        <p:spPr>
          <a:xfrm flipV="1">
            <a:off x="3725863" y="4505325"/>
            <a:ext cx="398462" cy="157163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0F86879-6BDD-4548-99AB-337AAEB68BCB}"/>
              </a:ext>
            </a:extLst>
          </p:cNvPr>
          <p:cNvCxnSpPr>
            <a:cxnSpLocks/>
          </p:cNvCxnSpPr>
          <p:nvPr/>
        </p:nvCxnSpPr>
        <p:spPr>
          <a:xfrm flipV="1">
            <a:off x="3729038" y="4821238"/>
            <a:ext cx="650875" cy="595312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F2B37C8F-796F-4EE8-8770-AA46D1FBD89F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8115300" y="2689225"/>
            <a:ext cx="503238" cy="598488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F92EA81A-E011-40CB-A814-D7A6336CDCB4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8435975" y="3455988"/>
            <a:ext cx="182563" cy="52387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C88866DC-9732-4F5F-BFF4-DF514864FD7A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8383588" y="4316413"/>
            <a:ext cx="234950" cy="133350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1BFC73A3-6A24-4F77-B9B7-9BAC271A0AEC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8177213" y="4754563"/>
            <a:ext cx="439737" cy="658812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Прямокутник: округлені кути 9">
            <a:extLst>
              <a:ext uri="{FF2B5EF4-FFF2-40B4-BE49-F238E27FC236}">
                <a16:creationId xmlns:a16="http://schemas.microsoft.com/office/drawing/2014/main" id="{B4C38AD8-5B65-4B13-BA9C-6DE29F970250}"/>
              </a:ext>
            </a:extLst>
          </p:cNvPr>
          <p:cNvSpPr/>
          <p:nvPr/>
        </p:nvSpPr>
        <p:spPr>
          <a:xfrm>
            <a:off x="9729788" y="5742682"/>
            <a:ext cx="2374900" cy="792162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1 332,8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(-238,0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A39A8-E9A6-4313-AD05-A7A3EB5A81A7}"/>
              </a:ext>
            </a:extLst>
          </p:cNvPr>
          <p:cNvSpPr txBox="1"/>
          <p:nvPr/>
        </p:nvSpPr>
        <p:spPr>
          <a:xfrm>
            <a:off x="8616950" y="5897563"/>
            <a:ext cx="1016000" cy="442912"/>
          </a:xfrm>
          <a:prstGeom prst="roundRect">
            <a:avLst/>
          </a:prstGeom>
          <a:solidFill>
            <a:srgbClr val="00682F">
              <a:alpha val="24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4,7 % 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0A6C5478-58B8-43AC-AAB3-B51AEF15DC56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7812088" y="4852988"/>
            <a:ext cx="804862" cy="1266825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DF53CE9-99D9-4DCA-A042-1FCA96BCFCF1}"/>
              </a:ext>
            </a:extLst>
          </p:cNvPr>
          <p:cNvSpPr txBox="1"/>
          <p:nvPr/>
        </p:nvSpPr>
        <p:spPr>
          <a:xfrm rot="10800000" flipV="1">
            <a:off x="2709863" y="5876151"/>
            <a:ext cx="1016000" cy="442674"/>
          </a:xfrm>
          <a:prstGeom prst="roundRect">
            <a:avLst/>
          </a:prstGeom>
          <a:solidFill>
            <a:srgbClr val="00682F">
              <a:alpha val="24000"/>
            </a:srgbClr>
          </a:solidFill>
          <a:effectLst>
            <a:glow>
              <a:schemeClr val="accent1"/>
            </a:glow>
            <a:outerShdw sx="1000" sy="1000" algn="t" rotWithShape="0">
              <a:prstClr val="black"/>
            </a:outerShdw>
            <a:softEdge rad="0"/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200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dirty="0"/>
              <a:t>27,4</a:t>
            </a:r>
            <a:r>
              <a:rPr lang="uk-UA" dirty="0"/>
              <a:t> % 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90F1DAA-EBB8-4C58-990C-5729D33A3BB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98875" y="5056188"/>
            <a:ext cx="1068388" cy="1014412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6" name="Прямокутник: округлені кути 9">
            <a:extLst>
              <a:ext uri="{FF2B5EF4-FFF2-40B4-BE49-F238E27FC236}">
                <a16:creationId xmlns:a16="http://schemas.microsoft.com/office/drawing/2014/main" id="{5583A689-82B4-4E37-BC79-237AC0B37399}"/>
              </a:ext>
            </a:extLst>
          </p:cNvPr>
          <p:cNvSpPr/>
          <p:nvPr/>
        </p:nvSpPr>
        <p:spPr>
          <a:xfrm>
            <a:off x="232610" y="4957011"/>
            <a:ext cx="2350169" cy="745958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управління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1 376,7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435,4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uk-UA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52A942CD-C2B8-46DA-B5DD-848E3C1F1142}"/>
              </a:ext>
            </a:extLst>
          </p:cNvPr>
          <p:cNvSpPr/>
          <p:nvPr/>
        </p:nvSpPr>
        <p:spPr>
          <a:xfrm>
            <a:off x="4541838" y="5426075"/>
            <a:ext cx="3678237" cy="1182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97014" name="Прямоугольник 57">
            <a:extLst>
              <a:ext uri="{FF2B5EF4-FFF2-40B4-BE49-F238E27FC236}">
                <a16:creationId xmlns:a16="http://schemas.microsoft.com/office/drawing/2014/main" id="{0BE610AE-4BF3-42C5-8559-B36D70C8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5549900"/>
            <a:ext cx="36877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в т. ч.: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заробітна плата з нарахуваннями – 48 897,1 тис. грн;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оплата ком.послуг та енергоносіїв – 10 644,0 тис. грн;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оплата продуктів харчування – 1 355,4 тис. грн;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оплата товарів і послуг – 2 225,2 тис. грн;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оплата інших видатків – 29 480,1 тис. грн.</a:t>
            </a: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89267D4E-8602-4D3A-BBAF-61348E4AF08F}"/>
              </a:ext>
            </a:extLst>
          </p:cNvPr>
          <p:cNvCxnSpPr/>
          <p:nvPr/>
        </p:nvCxnSpPr>
        <p:spPr>
          <a:xfrm>
            <a:off x="5297488" y="4224338"/>
            <a:ext cx="0" cy="1212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83">
            <a:extLst>
              <a:ext uri="{FF2B5EF4-FFF2-40B4-BE49-F238E27FC236}">
                <a16:creationId xmlns:a16="http://schemas.microsoft.com/office/drawing/2014/main" id="{EA62C3DE-81F0-4CB3-8F61-B6484A56877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7812088" y="1914525"/>
            <a:ext cx="811212" cy="1285875"/>
          </a:xfrm>
          <a:prstGeom prst="line">
            <a:avLst/>
          </a:prstGeom>
          <a:ln cmpd="dbl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97017" name="Рисунок 41">
            <a:extLst>
              <a:ext uri="{FF2B5EF4-FFF2-40B4-BE49-F238E27FC236}">
                <a16:creationId xmlns:a16="http://schemas.microsoft.com/office/drawing/2014/main" id="{8AD85078-0718-4BF9-A16E-C4EDF852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2F085F5-B81D-464A-81CB-A18D4C1DABFA}"/>
              </a:ext>
            </a:extLst>
          </p:cNvPr>
          <p:cNvGraphicFramePr/>
          <p:nvPr/>
        </p:nvGraphicFramePr>
        <p:xfrm>
          <a:off x="5360079" y="887224"/>
          <a:ext cx="3910693" cy="156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4A54FD7-576E-48A7-A498-21420A89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11917363" cy="685800"/>
          </a:xfrm>
        </p:spPr>
        <p:txBody>
          <a:bodyPr/>
          <a:lstStyle/>
          <a:p>
            <a:pPr algn="l">
              <a:defRPr/>
            </a:pPr>
            <a:r>
              <a:rPr lang="ru-RU" altLang="uk-UA" sz="2000" b="1" dirty="0" err="1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Загальний</a:t>
            </a:r>
            <a:r>
              <a:rPr lang="ru-RU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рейтинг </a:t>
            </a:r>
            <a:r>
              <a:rPr lang="ru-RU" altLang="uk-UA" sz="2000" b="1" dirty="0" err="1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територіальних</a:t>
            </a:r>
            <a:r>
              <a:rPr lang="ru-RU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громад за </a:t>
            </a:r>
            <a:r>
              <a:rPr lang="ru-RU" altLang="uk-UA" sz="2000" b="1" dirty="0" err="1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фінансовими</a:t>
            </a:r>
            <a:r>
              <a:rPr lang="ru-RU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ru-RU" altLang="uk-UA" sz="2000" b="1" dirty="0" err="1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показниками</a:t>
            </a:r>
            <a:r>
              <a:rPr lang="ru-RU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  </a:t>
            </a:r>
            <a:r>
              <a:rPr lang="en-US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                       </a:t>
            </a:r>
            <a:r>
              <a:rPr lang="ru-RU" altLang="uk-UA" sz="2000" b="1" dirty="0">
                <a:solidFill>
                  <a:srgbClr val="00682F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                                        </a:t>
            </a:r>
            <a:r>
              <a:rPr lang="ru-RU" altLang="uk-UA" sz="2000" b="1" dirty="0">
                <a:solidFill>
                  <a:srgbClr val="0068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за І квартал 2026 року </a:t>
            </a:r>
            <a:endParaRPr lang="uk-UA" altLang="uk-UA" sz="2000" b="1" dirty="0">
              <a:solidFill>
                <a:srgbClr val="0068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Batang" panose="02030600000101010101" pitchFamily="18" charset="-127"/>
              <a:cs typeface="Batang" panose="02030600000101010101" pitchFamily="18" charset="-127"/>
            </a:endParaRPr>
          </a:p>
        </p:txBody>
      </p:sp>
      <p:graphicFrame>
        <p:nvGraphicFramePr>
          <p:cNvPr id="8" name="Діаграма 7">
            <a:extLst>
              <a:ext uri="{FF2B5EF4-FFF2-40B4-BE49-F238E27FC236}">
                <a16:creationId xmlns:a16="http://schemas.microsoft.com/office/drawing/2014/main" id="{855375DE-1BBD-4F9D-A170-D38FD3E3FF8F}"/>
              </a:ext>
            </a:extLst>
          </p:cNvPr>
          <p:cNvGraphicFramePr>
            <a:graphicFrameLocks/>
          </p:cNvGraphicFramePr>
          <p:nvPr/>
        </p:nvGraphicFramePr>
        <p:xfrm>
          <a:off x="415517" y="1608497"/>
          <a:ext cx="11679646" cy="509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F3FB3FC3-3FAF-4C97-8C9A-D8FFA40B3FAD}"/>
              </a:ext>
            </a:extLst>
          </p:cNvPr>
          <p:cNvGraphicFramePr>
            <a:graphicFrameLocks noGrp="1"/>
          </p:cNvGraphicFramePr>
          <p:nvPr/>
        </p:nvGraphicFramePr>
        <p:xfrm>
          <a:off x="373063" y="1033463"/>
          <a:ext cx="2511425" cy="201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 5 громад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Новодністровська міська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Чернівецька міська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Сокирянська міська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Глибоцька селищна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rgbClr val="00682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Вижницька міська</a:t>
                      </a:r>
                    </a:p>
                  </a:txBody>
                  <a:tcPr marL="91471" marR="91471" marT="45663" marB="45663">
                    <a:gradFill>
                      <a:gsLst>
                        <a:gs pos="0">
                          <a:srgbClr val="92D050"/>
                        </a:gs>
                        <a:gs pos="100000">
                          <a:srgbClr val="AD84C6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8005" name="Рисунок 41">
            <a:extLst>
              <a:ext uri="{FF2B5EF4-FFF2-40B4-BE49-F238E27FC236}">
                <a16:creationId xmlns:a16="http://schemas.microsoft.com/office/drawing/2014/main" id="{E8829E61-1544-4B4D-A4FB-74788085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171450"/>
            <a:ext cx="11382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Заголовок 1">
            <a:extLst>
              <a:ext uri="{FF2B5EF4-FFF2-40B4-BE49-F238E27FC236}">
                <a16:creationId xmlns:a16="http://schemas.microsoft.com/office/drawing/2014/main" id="{4D1F9109-6544-4F5B-A739-F6A32A9F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00" y="192088"/>
            <a:ext cx="11753850" cy="647700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Звітні показники місцевих бюджетів області </a:t>
            </a:r>
            <a:br>
              <a:rPr lang="en-US" altLang="uk-UA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Batang" panose="02030600000101010101" pitchFamily="18" charset="-127"/>
                <a:cs typeface="Batang" panose="02030600000101010101" pitchFamily="18" charset="-127"/>
              </a:rPr>
            </a:br>
            <a:endParaRPr lang="uk-UA" altLang="uk-UA" sz="20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Batang" panose="02030600000101010101" pitchFamily="18" charset="-127"/>
              <a:cs typeface="Batang" panose="02030600000101010101" pitchFamily="18" charset="-127"/>
            </a:endParaRPr>
          </a:p>
        </p:txBody>
      </p:sp>
      <p:sp>
        <p:nvSpPr>
          <p:cNvPr id="141315" name="Текст 3">
            <a:extLst>
              <a:ext uri="{FF2B5EF4-FFF2-40B4-BE49-F238E27FC236}">
                <a16:creationId xmlns:a16="http://schemas.microsoft.com/office/drawing/2014/main" id="{D28BB93D-13D3-4377-AAD4-3E9A79A0629E}"/>
              </a:ext>
            </a:extLst>
          </p:cNvPr>
          <p:cNvSpPr>
            <a:spLocks noGrp="1" noChangeArrowheads="1"/>
          </p:cNvSpPr>
          <p:nvPr>
            <p:ph type="body" sz="quarter" idx="24"/>
          </p:nvPr>
        </p:nvSpPr>
        <p:spPr>
          <a:xfrm>
            <a:off x="1987550" y="847725"/>
            <a:ext cx="2449513" cy="9509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alt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Доходи місцевих бюджетів</a:t>
            </a:r>
          </a:p>
        </p:txBody>
      </p:sp>
      <p:sp>
        <p:nvSpPr>
          <p:cNvPr id="141316" name="Текст 7">
            <a:extLst>
              <a:ext uri="{FF2B5EF4-FFF2-40B4-BE49-F238E27FC236}">
                <a16:creationId xmlns:a16="http://schemas.microsoft.com/office/drawing/2014/main" id="{B81397A9-048A-4841-B775-C9BFA9446324}"/>
              </a:ext>
            </a:extLst>
          </p:cNvPr>
          <p:cNvSpPr>
            <a:spLocks noGrp="1" noChangeArrowheads="1"/>
          </p:cNvSpPr>
          <p:nvPr>
            <p:ph type="body" sz="quarter" idx="31"/>
          </p:nvPr>
        </p:nvSpPr>
        <p:spPr>
          <a:xfrm>
            <a:off x="7940675" y="925513"/>
            <a:ext cx="2562225" cy="8413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alt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Видатки місцевих бюджетів</a:t>
            </a:r>
          </a:p>
        </p:txBody>
      </p:sp>
      <p:sp>
        <p:nvSpPr>
          <p:cNvPr id="23" name="Стрелка вниз 22">
            <a:extLst>
              <a:ext uri="{FF2B5EF4-FFF2-40B4-BE49-F238E27FC236}">
                <a16:creationId xmlns:a16="http://schemas.microsoft.com/office/drawing/2014/main" id="{80A4EDDE-6903-4FE0-9DBF-E53E2FAF6FC3}"/>
              </a:ext>
            </a:extLst>
          </p:cNvPr>
          <p:cNvSpPr/>
          <p:nvPr/>
        </p:nvSpPr>
        <p:spPr>
          <a:xfrm rot="5400000">
            <a:off x="2724479" y="1810087"/>
            <a:ext cx="975714" cy="890527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34157" name="TextBox 30">
            <a:extLst>
              <a:ext uri="{FF2B5EF4-FFF2-40B4-BE49-F238E27FC236}">
                <a16:creationId xmlns:a16="http://schemas.microsoft.com/office/drawing/2014/main" id="{53CE0957-1A3A-48C4-A21B-0BC11DB44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800225"/>
            <a:ext cx="1389063" cy="7080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>
                <a:solidFill>
                  <a:schemeClr val="accent6">
                    <a:lumMod val="50000"/>
                  </a:schemeClr>
                </a:solidFill>
                <a:latin typeface="Batang" charset="-127"/>
                <a:ea typeface="Batang" charset="-127"/>
                <a:cs typeface="Batang" charset="-127"/>
              </a:rPr>
              <a:t>4 057,6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1600" dirty="0">
                <a:solidFill>
                  <a:schemeClr val="accent6">
                    <a:lumMod val="50000"/>
                  </a:schemeClr>
                </a:solidFill>
                <a:latin typeface="Batang" charset="-127"/>
                <a:ea typeface="Batang" charset="-127"/>
                <a:cs typeface="Batang" charset="-127"/>
              </a:rPr>
              <a:t>млн грн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997195-1659-40C9-9382-476329BFA09C}"/>
              </a:ext>
            </a:extLst>
          </p:cNvPr>
          <p:cNvSpPr txBox="1"/>
          <p:nvPr/>
        </p:nvSpPr>
        <p:spPr>
          <a:xfrm>
            <a:off x="6227763" y="1800225"/>
            <a:ext cx="1320800" cy="7080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3 429,5</a:t>
            </a:r>
          </a:p>
          <a:p>
            <a:pPr algn="ctr">
              <a:defRPr/>
            </a:pPr>
            <a:r>
              <a:rPr lang="uk-UA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млн грн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1BF5B2F8-AE61-400E-85F5-2D4D2A64377B}"/>
              </a:ext>
            </a:extLst>
          </p:cNvPr>
          <p:cNvCxnSpPr/>
          <p:nvPr/>
        </p:nvCxnSpPr>
        <p:spPr>
          <a:xfrm>
            <a:off x="784225" y="2525713"/>
            <a:ext cx="0" cy="1890712"/>
          </a:xfrm>
          <a:prstGeom prst="line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527A0A9-8C3A-4DAD-A0C3-06E0CD54D9F8}"/>
              </a:ext>
            </a:extLst>
          </p:cNvPr>
          <p:cNvCxnSpPr>
            <a:cxnSpLocks/>
          </p:cNvCxnSpPr>
          <p:nvPr/>
        </p:nvCxnSpPr>
        <p:spPr>
          <a:xfrm>
            <a:off x="6888163" y="2562225"/>
            <a:ext cx="0" cy="1935163"/>
          </a:xfrm>
          <a:prstGeom prst="line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DE13CC5-D69A-4EB8-8EA5-FD50CC04F720}"/>
              </a:ext>
            </a:extLst>
          </p:cNvPr>
          <p:cNvCxnSpPr>
            <a:cxnSpLocks/>
          </p:cNvCxnSpPr>
          <p:nvPr/>
        </p:nvCxnSpPr>
        <p:spPr>
          <a:xfrm>
            <a:off x="792163" y="3465513"/>
            <a:ext cx="855662" cy="0"/>
          </a:xfrm>
          <a:prstGeom prst="straightConnector1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D85AA64-F024-4975-9977-64FAA95EB876}"/>
              </a:ext>
            </a:extLst>
          </p:cNvPr>
          <p:cNvCxnSpPr>
            <a:cxnSpLocks/>
          </p:cNvCxnSpPr>
          <p:nvPr/>
        </p:nvCxnSpPr>
        <p:spPr>
          <a:xfrm>
            <a:off x="792163" y="4416425"/>
            <a:ext cx="863600" cy="0"/>
          </a:xfrm>
          <a:prstGeom prst="straightConnector1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0648171C-28C8-4ED9-A041-8F5CD537EBD2}"/>
              </a:ext>
            </a:extLst>
          </p:cNvPr>
          <p:cNvCxnSpPr>
            <a:cxnSpLocks/>
          </p:cNvCxnSpPr>
          <p:nvPr/>
        </p:nvCxnSpPr>
        <p:spPr>
          <a:xfrm>
            <a:off x="6891338" y="3457575"/>
            <a:ext cx="893762" cy="7938"/>
          </a:xfrm>
          <a:prstGeom prst="straightConnector1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D726389-5524-4D88-BB67-442F4B023E95}"/>
              </a:ext>
            </a:extLst>
          </p:cNvPr>
          <p:cNvCxnSpPr>
            <a:cxnSpLocks/>
          </p:cNvCxnSpPr>
          <p:nvPr/>
        </p:nvCxnSpPr>
        <p:spPr>
          <a:xfrm>
            <a:off x="6889750" y="4497388"/>
            <a:ext cx="896938" cy="0"/>
          </a:xfrm>
          <a:prstGeom prst="straightConnector1">
            <a:avLst/>
          </a:prstGeom>
          <a:ln cmpd="dbl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Блок-схема: альтернативний процес 2">
            <a:extLst>
              <a:ext uri="{FF2B5EF4-FFF2-40B4-BE49-F238E27FC236}">
                <a16:creationId xmlns:a16="http://schemas.microsoft.com/office/drawing/2014/main" id="{5350752D-E431-4065-B3EB-A25CA32EC4B8}"/>
              </a:ext>
            </a:extLst>
          </p:cNvPr>
          <p:cNvSpPr/>
          <p:nvPr/>
        </p:nvSpPr>
        <p:spPr>
          <a:xfrm>
            <a:off x="177800" y="5364163"/>
            <a:ext cx="4259263" cy="124777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Надано кредитів 50,0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спеціальному фонду</a:t>
            </a:r>
            <a:endParaRPr lang="uk-UA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Блок-схема: альтернативний процес 2">
            <a:extLst>
              <a:ext uri="{FF2B5EF4-FFF2-40B4-BE49-F238E27FC236}">
                <a16:creationId xmlns:a16="http://schemas.microsoft.com/office/drawing/2014/main" id="{86A64CEE-F6D9-4777-A9DC-2FDB7405A2EB}"/>
              </a:ext>
            </a:extLst>
          </p:cNvPr>
          <p:cNvSpPr/>
          <p:nvPr/>
        </p:nvSpPr>
        <p:spPr>
          <a:xfrm>
            <a:off x="7754938" y="5362575"/>
            <a:ext cx="4259262" cy="124936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Повернуто кредитів 1036,8 тис. грн.: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спеціальному фонду – 1027,2 тис. грн.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загальному фонду – 9,6 тис. грн.</a:t>
            </a:r>
          </a:p>
        </p:txBody>
      </p:sp>
      <p:sp>
        <p:nvSpPr>
          <p:cNvPr id="25" name="Стрелка вниз 22">
            <a:extLst>
              <a:ext uri="{FF2B5EF4-FFF2-40B4-BE49-F238E27FC236}">
                <a16:creationId xmlns:a16="http://schemas.microsoft.com/office/drawing/2014/main" id="{1BF5C187-7986-4FA5-9338-D4D137C17B43}"/>
              </a:ext>
            </a:extLst>
          </p:cNvPr>
          <p:cNvSpPr/>
          <p:nvPr/>
        </p:nvSpPr>
        <p:spPr>
          <a:xfrm rot="5400000">
            <a:off x="8733930" y="1841715"/>
            <a:ext cx="975714" cy="890527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41342" name="Picture 30" descr="Dollar-Scheine und-Münzen Vektor Clipart Bild -vc060310-CoolCLIPS.com">
            <a:extLst>
              <a:ext uri="{FF2B5EF4-FFF2-40B4-BE49-F238E27FC236}">
                <a16:creationId xmlns:a16="http://schemas.microsoft.com/office/drawing/2014/main" id="{B8150E5A-F371-4607-8AEB-826023E2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785872" y="5905266"/>
            <a:ext cx="769053" cy="631264"/>
          </a:xfrm>
          <a:prstGeom prst="rect">
            <a:avLst/>
          </a:prstGeom>
          <a:noFill/>
        </p:spPr>
      </p:pic>
      <p:pic>
        <p:nvPicPr>
          <p:cNvPr id="141344" name="Picture 32" descr="Портфель – Бесплатные иконки: бизнес">
            <a:extLst>
              <a:ext uri="{FF2B5EF4-FFF2-40B4-BE49-F238E27FC236}">
                <a16:creationId xmlns:a16="http://schemas.microsoft.com/office/drawing/2014/main" id="{B7D8FD7A-4555-4777-A79E-1DDB12DA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696015" y="5905266"/>
            <a:ext cx="631264" cy="631264"/>
          </a:xfrm>
          <a:prstGeom prst="rect">
            <a:avLst/>
          </a:prstGeom>
          <a:noFill/>
        </p:spPr>
      </p:pic>
      <p:sp>
        <p:nvSpPr>
          <p:cNvPr id="15" name="Прямокутник: округлені кути 9">
            <a:extLst>
              <a:ext uri="{FF2B5EF4-FFF2-40B4-BE49-F238E27FC236}">
                <a16:creationId xmlns:a16="http://schemas.microsoft.com/office/drawing/2014/main" id="{D1E191E1-A047-4F23-BB84-79E3861C4A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79575" y="3868738"/>
            <a:ext cx="3059113" cy="9334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uk-UA" alt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Спеціальний фонд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uk-UA" altLang="uk-UA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228,4 млн грн</a:t>
            </a:r>
          </a:p>
        </p:txBody>
      </p:sp>
      <p:sp>
        <p:nvSpPr>
          <p:cNvPr id="14" name="Прямокутник: округлені кути 9">
            <a:extLst>
              <a:ext uri="{FF2B5EF4-FFF2-40B4-BE49-F238E27FC236}">
                <a16:creationId xmlns:a16="http://schemas.microsoft.com/office/drawing/2014/main" id="{88007044-1BE5-49E7-A585-EC47431CB362}"/>
              </a:ext>
            </a:extLst>
          </p:cNvPr>
          <p:cNvSpPr/>
          <p:nvPr/>
        </p:nvSpPr>
        <p:spPr>
          <a:xfrm>
            <a:off x="1682750" y="2840038"/>
            <a:ext cx="3059113" cy="9318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фонд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3 829,2 млн грн</a:t>
            </a:r>
          </a:p>
        </p:txBody>
      </p:sp>
      <p:sp>
        <p:nvSpPr>
          <p:cNvPr id="16" name="Прямокутник: округлені кути 9">
            <a:extLst>
              <a:ext uri="{FF2B5EF4-FFF2-40B4-BE49-F238E27FC236}">
                <a16:creationId xmlns:a16="http://schemas.microsoft.com/office/drawing/2014/main" id="{C16A3924-CF30-4B1D-B1AB-4631B7799693}"/>
              </a:ext>
            </a:extLst>
          </p:cNvPr>
          <p:cNvSpPr/>
          <p:nvPr/>
        </p:nvSpPr>
        <p:spPr>
          <a:xfrm>
            <a:off x="7786688" y="3871913"/>
            <a:ext cx="3059112" cy="9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Спеціальний фонд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132,7 млн грн</a:t>
            </a:r>
          </a:p>
        </p:txBody>
      </p:sp>
      <p:sp>
        <p:nvSpPr>
          <p:cNvPr id="17" name="Прямокутник: округлені кути 9">
            <a:extLst>
              <a:ext uri="{FF2B5EF4-FFF2-40B4-BE49-F238E27FC236}">
                <a16:creationId xmlns:a16="http://schemas.microsoft.com/office/drawing/2014/main" id="{4CC1CEEA-3290-474D-B876-2957D2CEC060}"/>
              </a:ext>
            </a:extLst>
          </p:cNvPr>
          <p:cNvSpPr/>
          <p:nvPr/>
        </p:nvSpPr>
        <p:spPr>
          <a:xfrm>
            <a:off x="7785100" y="2840038"/>
            <a:ext cx="3060700" cy="9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фонд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3 296,8 млн грн</a:t>
            </a:r>
          </a:p>
        </p:txBody>
      </p:sp>
      <p:pic>
        <p:nvPicPr>
          <p:cNvPr id="270363" name="Рисунок 2">
            <a:extLst>
              <a:ext uri="{FF2B5EF4-FFF2-40B4-BE49-F238E27FC236}">
                <a16:creationId xmlns:a16="http://schemas.microsoft.com/office/drawing/2014/main" id="{AA2703B0-F075-4C55-846D-60E33796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5" y="180975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Знак &quot;мінус&quot; 26">
            <a:extLst>
              <a:ext uri="{FF2B5EF4-FFF2-40B4-BE49-F238E27FC236}">
                <a16:creationId xmlns:a16="http://schemas.microsoft.com/office/drawing/2014/main" id="{C723B7BD-8498-4FB8-9F67-0C18B623C174}"/>
              </a:ext>
            </a:extLst>
          </p:cNvPr>
          <p:cNvSpPr/>
          <p:nvPr/>
        </p:nvSpPr>
        <p:spPr>
          <a:xfrm>
            <a:off x="-366713" y="536575"/>
            <a:ext cx="2860676" cy="246063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slow" advTm="5000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Заголовок 1">
            <a:extLst>
              <a:ext uri="{FF2B5EF4-FFF2-40B4-BE49-F238E27FC236}">
                <a16:creationId xmlns:a16="http://schemas.microsoft.com/office/drawing/2014/main" id="{C7D7398E-3019-45BA-B02B-C8CD19DC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3" y="149225"/>
            <a:ext cx="11233150" cy="368300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Batang" panose="02030600000101010101" pitchFamily="18" charset="-127"/>
              </a:rPr>
              <a:t>Обсяг фактичних надходжень місцевих бюджетів</a:t>
            </a:r>
          </a:p>
        </p:txBody>
      </p:sp>
      <p:sp>
        <p:nvSpPr>
          <p:cNvPr id="271363" name="Місце для тексту 2">
            <a:extLst>
              <a:ext uri="{FF2B5EF4-FFF2-40B4-BE49-F238E27FC236}">
                <a16:creationId xmlns:a16="http://schemas.microsoft.com/office/drawing/2014/main" id="{E78E7B0E-B8DF-4C03-AA3A-593BB2AE6920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9050" y="407988"/>
            <a:ext cx="5322888" cy="381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uk-UA" altLang="uk-UA" sz="2000" b="1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загальний + спеціальний фонд (млн грн)</a:t>
            </a:r>
          </a:p>
        </p:txBody>
      </p:sp>
      <p:graphicFrame>
        <p:nvGraphicFramePr>
          <p:cNvPr id="271364" name="Діаграма 7">
            <a:extLst>
              <a:ext uri="{FF2B5EF4-FFF2-40B4-BE49-F238E27FC236}">
                <a16:creationId xmlns:a16="http://schemas.microsoft.com/office/drawing/2014/main" id="{5C322475-47A5-4236-A0DD-464907EA360D}"/>
              </a:ext>
            </a:extLst>
          </p:cNvPr>
          <p:cNvGraphicFramePr>
            <a:graphicFrameLocks/>
          </p:cNvGraphicFramePr>
          <p:nvPr/>
        </p:nvGraphicFramePr>
        <p:xfrm>
          <a:off x="2951163" y="3182938"/>
          <a:ext cx="6153150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05" name="Chart" r:id="rId3" imgW="5854721" imgH="3200485" progId="Excel.Chart.8">
                  <p:embed/>
                </p:oleObj>
              </mc:Choice>
              <mc:Fallback>
                <p:oleObj name="Chart" r:id="rId3" imgW="5854721" imgH="3200485" progId="Excel.Chart.8">
                  <p:embed/>
                  <p:pic>
                    <p:nvPicPr>
                      <p:cNvPr id="0" name="Діагра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3182938"/>
                        <a:ext cx="6153150" cy="334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1DFAD54E-C27F-4D5E-86EE-6517B4BD4E93}"/>
              </a:ext>
            </a:extLst>
          </p:cNvPr>
          <p:cNvSpPr/>
          <p:nvPr/>
        </p:nvSpPr>
        <p:spPr>
          <a:xfrm>
            <a:off x="1588" y="3663950"/>
            <a:ext cx="2563812" cy="7540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Податок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доходи фізичних осіб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1 180,4 млн грн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1A496EA-DBFC-43E0-90E8-5C0D28D27913}"/>
              </a:ext>
            </a:extLst>
          </p:cNvPr>
          <p:cNvSpPr/>
          <p:nvPr/>
        </p:nvSpPr>
        <p:spPr>
          <a:xfrm>
            <a:off x="19050" y="4530725"/>
            <a:ext cx="2514600" cy="5238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 податок </a:t>
            </a: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336,4 млн грн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E118080F-0DC1-499E-A2FD-AFF2C260A420}"/>
              </a:ext>
            </a:extLst>
          </p:cNvPr>
          <p:cNvSpPr/>
          <p:nvPr/>
        </p:nvSpPr>
        <p:spPr>
          <a:xfrm>
            <a:off x="19050" y="5133975"/>
            <a:ext cx="2514600" cy="687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землю </a:t>
            </a:r>
          </a:p>
          <a:p>
            <a:pPr algn="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191,3 млн грн</a:t>
            </a:r>
          </a:p>
        </p:txBody>
      </p:sp>
      <p:sp>
        <p:nvSpPr>
          <p:cNvPr id="142344" name="TextBox 12">
            <a:extLst>
              <a:ext uri="{FF2B5EF4-FFF2-40B4-BE49-F238E27FC236}">
                <a16:creationId xmlns:a16="http://schemas.microsoft.com/office/drawing/2014/main" id="{1A12D9EC-A6D3-48CA-A6CE-F15D7B3D3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369" y="3755995"/>
            <a:ext cx="1062037" cy="40011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+226,8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14AF364-AB4B-4B01-88D9-771EB5C2D91E}"/>
              </a:ext>
            </a:extLst>
          </p:cNvPr>
          <p:cNvSpPr/>
          <p:nvPr/>
        </p:nvSpPr>
        <p:spPr>
          <a:xfrm>
            <a:off x="479425" y="1436688"/>
            <a:ext cx="3208338" cy="7540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ТОП-3 податки</a:t>
            </a:r>
          </a:p>
          <a:p>
            <a:pPr algn="ctr">
              <a:defRPr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структурі доходів</a:t>
            </a:r>
          </a:p>
        </p:txBody>
      </p:sp>
      <p:sp>
        <p:nvSpPr>
          <p:cNvPr id="142346" name="TextBox 20">
            <a:extLst>
              <a:ext uri="{FF2B5EF4-FFF2-40B4-BE49-F238E27FC236}">
                <a16:creationId xmlns:a16="http://schemas.microsoft.com/office/drawing/2014/main" id="{9743D2C0-0C15-4606-8908-E47A3097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957" y="4535518"/>
            <a:ext cx="1132750" cy="40005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+31,9 </a:t>
            </a:r>
          </a:p>
        </p:txBody>
      </p:sp>
      <p:sp>
        <p:nvSpPr>
          <p:cNvPr id="142347" name="TextBox 21">
            <a:extLst>
              <a:ext uri="{FF2B5EF4-FFF2-40B4-BE49-F238E27FC236}">
                <a16:creationId xmlns:a16="http://schemas.microsoft.com/office/drawing/2014/main" id="{A658608D-89CC-4B07-8D17-17A344DD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302" y="5406051"/>
            <a:ext cx="1132749" cy="40005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+34,2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2846FA9A-658E-47A9-A2C1-0F6552C085C7}"/>
              </a:ext>
            </a:extLst>
          </p:cNvPr>
          <p:cNvSpPr/>
          <p:nvPr/>
        </p:nvSpPr>
        <p:spPr>
          <a:xfrm>
            <a:off x="9705975" y="3575050"/>
            <a:ext cx="2481263" cy="703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субвенція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944,9 млн грн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048518BF-324E-45B9-9091-BC5F45EBC293}"/>
              </a:ext>
            </a:extLst>
          </p:cNvPr>
          <p:cNvSpPr/>
          <p:nvPr/>
        </p:nvSpPr>
        <p:spPr>
          <a:xfrm>
            <a:off x="9710738" y="4343400"/>
            <a:ext cx="2481262" cy="703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 дотація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404,9 млн грн</a:t>
            </a: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A7C35289-8BE4-46A0-82ED-3E16B0580B51}"/>
              </a:ext>
            </a:extLst>
          </p:cNvPr>
          <p:cNvSpPr/>
          <p:nvPr/>
        </p:nvSpPr>
        <p:spPr>
          <a:xfrm>
            <a:off x="9705975" y="5118100"/>
            <a:ext cx="2481263" cy="703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на здійснення доплат педпрацівникам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146,3 млн грн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1CA89E34-9380-493A-9AD7-E08AED9056AC}"/>
              </a:ext>
            </a:extLst>
          </p:cNvPr>
          <p:cNvSpPr/>
          <p:nvPr/>
        </p:nvSpPr>
        <p:spPr>
          <a:xfrm>
            <a:off x="8504238" y="1436688"/>
            <a:ext cx="3208337" cy="7540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ТОП-3 трансферти</a:t>
            </a:r>
          </a:p>
          <a:p>
            <a:pPr algn="ctr">
              <a:defRPr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структурі видатків</a:t>
            </a:r>
          </a:p>
        </p:txBody>
      </p:sp>
      <p:sp>
        <p:nvSpPr>
          <p:cNvPr id="142352" name="TextBox 26">
            <a:extLst>
              <a:ext uri="{FF2B5EF4-FFF2-40B4-BE49-F238E27FC236}">
                <a16:creationId xmlns:a16="http://schemas.microsoft.com/office/drawing/2014/main" id="{E7CAC029-0BFD-4486-AEC2-F2428665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177" y="3730626"/>
            <a:ext cx="1014413" cy="40005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+252,1 </a:t>
            </a:r>
          </a:p>
        </p:txBody>
      </p:sp>
      <p:sp>
        <p:nvSpPr>
          <p:cNvPr id="142353" name="TextBox 27">
            <a:extLst>
              <a:ext uri="{FF2B5EF4-FFF2-40B4-BE49-F238E27FC236}">
                <a16:creationId xmlns:a16="http://schemas.microsoft.com/office/drawing/2014/main" id="{92E6756C-27A5-4CCC-96BE-D5144BCEB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112" y="4507333"/>
            <a:ext cx="1014413" cy="40005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+68,5 </a:t>
            </a:r>
          </a:p>
        </p:txBody>
      </p:sp>
      <p:sp>
        <p:nvSpPr>
          <p:cNvPr id="142354" name="TextBox 28">
            <a:extLst>
              <a:ext uri="{FF2B5EF4-FFF2-40B4-BE49-F238E27FC236}">
                <a16:creationId xmlns:a16="http://schemas.microsoft.com/office/drawing/2014/main" id="{64A299D0-E3F6-46CE-AF4C-A448B8DC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178" y="5392153"/>
            <a:ext cx="1014413" cy="400050"/>
          </a:xfrm>
          <a:prstGeom prst="rect">
            <a:avLst/>
          </a:prstGeom>
          <a:solidFill>
            <a:srgbClr val="ACE2AF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+77,6</a:t>
            </a:r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97F8ACF3-0282-4E6E-A15B-326487C31094}"/>
              </a:ext>
            </a:extLst>
          </p:cNvPr>
          <p:cNvCxnSpPr>
            <a:cxnSpLocks/>
          </p:cNvCxnSpPr>
          <p:nvPr/>
        </p:nvCxnSpPr>
        <p:spPr>
          <a:xfrm>
            <a:off x="3894138" y="3925888"/>
            <a:ext cx="565150" cy="1190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2C9C2E57-C0CD-447C-B54B-4BB1218224B3}"/>
              </a:ext>
            </a:extLst>
          </p:cNvPr>
          <p:cNvCxnSpPr>
            <a:cxnSpLocks/>
          </p:cNvCxnSpPr>
          <p:nvPr/>
        </p:nvCxnSpPr>
        <p:spPr>
          <a:xfrm>
            <a:off x="3894138" y="4826000"/>
            <a:ext cx="223837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0C250313-E9CE-4218-B4A0-D179A761947C}"/>
              </a:ext>
            </a:extLst>
          </p:cNvPr>
          <p:cNvCxnSpPr>
            <a:cxnSpLocks/>
          </p:cNvCxnSpPr>
          <p:nvPr/>
        </p:nvCxnSpPr>
        <p:spPr>
          <a:xfrm flipV="1">
            <a:off x="3894138" y="5548313"/>
            <a:ext cx="387350" cy="1365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BD88D9BF-2893-4581-9098-2A5D82910DD5}"/>
              </a:ext>
            </a:extLst>
          </p:cNvPr>
          <p:cNvCxnSpPr>
            <a:cxnSpLocks/>
          </p:cNvCxnSpPr>
          <p:nvPr/>
        </p:nvCxnSpPr>
        <p:spPr>
          <a:xfrm flipV="1">
            <a:off x="7835900" y="3925888"/>
            <a:ext cx="439738" cy="1730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986C9254-CD96-4B0B-AC54-0CF9FC5A16E2}"/>
              </a:ext>
            </a:extLst>
          </p:cNvPr>
          <p:cNvCxnSpPr>
            <a:cxnSpLocks/>
          </p:cNvCxnSpPr>
          <p:nvPr/>
        </p:nvCxnSpPr>
        <p:spPr>
          <a:xfrm>
            <a:off x="8151813" y="4637088"/>
            <a:ext cx="24765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 сполучна лінія 42">
            <a:extLst>
              <a:ext uri="{FF2B5EF4-FFF2-40B4-BE49-F238E27FC236}">
                <a16:creationId xmlns:a16="http://schemas.microsoft.com/office/drawing/2014/main" id="{0B4B1804-5541-4F62-8F99-AC072BB837AE}"/>
              </a:ext>
            </a:extLst>
          </p:cNvPr>
          <p:cNvCxnSpPr>
            <a:cxnSpLocks/>
          </p:cNvCxnSpPr>
          <p:nvPr/>
        </p:nvCxnSpPr>
        <p:spPr>
          <a:xfrm>
            <a:off x="7947025" y="5456238"/>
            <a:ext cx="360363" cy="1365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361" name="TextBox 43">
            <a:extLst>
              <a:ext uri="{FF2B5EF4-FFF2-40B4-BE49-F238E27FC236}">
                <a16:creationId xmlns:a16="http://schemas.microsoft.com/office/drawing/2014/main" id="{55936B32-97DE-4DE5-ABB2-A1B41B9FB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1970088"/>
            <a:ext cx="1635125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uk-UA" alt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4 057,6</a:t>
            </a:r>
          </a:p>
        </p:txBody>
      </p:sp>
      <p:sp>
        <p:nvSpPr>
          <p:cNvPr id="5" name="Стрілка: униз 4">
            <a:extLst>
              <a:ext uri="{FF2B5EF4-FFF2-40B4-BE49-F238E27FC236}">
                <a16:creationId xmlns:a16="http://schemas.microsoft.com/office/drawing/2014/main" id="{B3EA5A6A-8943-4BD1-8336-61054D6C4AC5}"/>
              </a:ext>
            </a:extLst>
          </p:cNvPr>
          <p:cNvSpPr/>
          <p:nvPr/>
        </p:nvSpPr>
        <p:spPr>
          <a:xfrm>
            <a:off x="5969000" y="2740025"/>
            <a:ext cx="254000" cy="7810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271397" name="TextBox 5">
            <a:extLst>
              <a:ext uri="{FF2B5EF4-FFF2-40B4-BE49-F238E27FC236}">
                <a16:creationId xmlns:a16="http://schemas.microsoft.com/office/drawing/2014/main" id="{DEC3F7FB-EB09-4E54-8D74-C1AB8E27C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47975"/>
            <a:ext cx="15859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100">
                <a:solidFill>
                  <a:srgbClr val="5A5A5A"/>
                </a:solidFill>
                <a:latin typeface="Roboto" panose="02000000000000000000" pitchFamily="2" charset="0"/>
              </a:rPr>
              <a:t>+/- до аналогічного періоду минулого року</a:t>
            </a:r>
          </a:p>
        </p:txBody>
      </p: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ED96CD89-4E91-49AC-A4B4-374C628E3ECE}"/>
              </a:ext>
            </a:extLst>
          </p:cNvPr>
          <p:cNvCxnSpPr>
            <a:cxnSpLocks/>
          </p:cNvCxnSpPr>
          <p:nvPr/>
        </p:nvCxnSpPr>
        <p:spPr>
          <a:xfrm>
            <a:off x="4013200" y="2908300"/>
            <a:ext cx="0" cy="4953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54637EB4-D8CB-4DBE-A5C8-739CE23AB62E}"/>
              </a:ext>
            </a:extLst>
          </p:cNvPr>
          <p:cNvCxnSpPr>
            <a:cxnSpLocks/>
          </p:cNvCxnSpPr>
          <p:nvPr/>
        </p:nvCxnSpPr>
        <p:spPr>
          <a:xfrm>
            <a:off x="8512175" y="2881313"/>
            <a:ext cx="0" cy="498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400" name="TextBox 36">
            <a:extLst>
              <a:ext uri="{FF2B5EF4-FFF2-40B4-BE49-F238E27FC236}">
                <a16:creationId xmlns:a16="http://schemas.microsoft.com/office/drawing/2014/main" id="{DE6D11B2-1473-4259-8FE2-836C85D9D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25" y="2803525"/>
            <a:ext cx="16144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100">
                <a:solidFill>
                  <a:srgbClr val="5A5A5A"/>
                </a:solidFill>
                <a:latin typeface="Roboto" panose="02000000000000000000" pitchFamily="2" charset="0"/>
              </a:rPr>
              <a:t>+/- до аналогічного періоду минулого року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B735C998-3A11-4CE6-9C0A-E2F20DB121C9}"/>
              </a:ext>
            </a:extLst>
          </p:cNvPr>
          <p:cNvSpPr/>
          <p:nvPr/>
        </p:nvSpPr>
        <p:spPr>
          <a:xfrm>
            <a:off x="4884738" y="4848225"/>
            <a:ext cx="774700" cy="285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2 354,9</a:t>
            </a: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A643F217-9AFB-40F2-B96B-81BE5FAFA956}"/>
              </a:ext>
            </a:extLst>
          </p:cNvPr>
          <p:cNvSpPr/>
          <p:nvPr/>
        </p:nvSpPr>
        <p:spPr>
          <a:xfrm>
            <a:off x="6965950" y="4795838"/>
            <a:ext cx="774700" cy="285750"/>
          </a:xfrm>
          <a:prstGeom prst="roundRect">
            <a:avLst/>
          </a:prstGeom>
          <a:solidFill>
            <a:srgbClr val="4F8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1 702,7</a:t>
            </a:r>
          </a:p>
        </p:txBody>
      </p:sp>
      <p:pic>
        <p:nvPicPr>
          <p:cNvPr id="271403" name="Рисунок 2">
            <a:extLst>
              <a:ext uri="{FF2B5EF4-FFF2-40B4-BE49-F238E27FC236}">
                <a16:creationId xmlns:a16="http://schemas.microsoft.com/office/drawing/2014/main" id="{9DB17440-3EF7-4E8A-8494-53F77FD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5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Знак &quot;мінус&quot; 37">
            <a:extLst>
              <a:ext uri="{FF2B5EF4-FFF2-40B4-BE49-F238E27FC236}">
                <a16:creationId xmlns:a16="http://schemas.microsoft.com/office/drawing/2014/main" id="{60D510FE-A6CD-4F2A-BFF6-1F2166ABA4EE}"/>
              </a:ext>
            </a:extLst>
          </p:cNvPr>
          <p:cNvSpPr/>
          <p:nvPr/>
        </p:nvSpPr>
        <p:spPr>
          <a:xfrm>
            <a:off x="-401638" y="771525"/>
            <a:ext cx="2935288" cy="265113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slow" advTm="5000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0176CF3-349A-4511-BDFD-20110DB35D7F}"/>
              </a:ext>
            </a:extLst>
          </p:cNvPr>
          <p:cNvGrpSpPr/>
          <p:nvPr/>
        </p:nvGrpSpPr>
        <p:grpSpPr>
          <a:xfrm>
            <a:off x="692148" y="1456341"/>
            <a:ext cx="3961789" cy="1497013"/>
            <a:chOff x="584994" y="1833563"/>
            <a:chExt cx="4222750" cy="149701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Retângulo 27">
              <a:extLst>
                <a:ext uri="{FF2B5EF4-FFF2-40B4-BE49-F238E27FC236}">
                  <a16:creationId xmlns:a16="http://schemas.microsoft.com/office/drawing/2014/main" id="{D9D79353-B08D-4420-9D21-E6A797C5DAB4}"/>
                </a:ext>
              </a:extLst>
            </p:cNvPr>
            <p:cNvSpPr/>
            <p:nvPr/>
          </p:nvSpPr>
          <p:spPr>
            <a:xfrm>
              <a:off x="584994" y="1833563"/>
              <a:ext cx="4222750" cy="1497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E9EB940-8057-4A65-BF7D-D530B509B351}"/>
                </a:ext>
              </a:extLst>
            </p:cNvPr>
            <p:cNvSpPr/>
            <p:nvPr/>
          </p:nvSpPr>
          <p:spPr>
            <a:xfrm>
              <a:off x="1595437" y="1833563"/>
              <a:ext cx="3062288" cy="14557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2 129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uk-UA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млн грн</a:t>
              </a:r>
            </a:p>
            <a:p>
              <a:pPr algn="ctr">
                <a:defRPr/>
              </a:pPr>
              <a:r>
                <a:rPr lang="uk-UA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надійшло власних доходів</a:t>
              </a:r>
            </a:p>
            <a:p>
              <a:pPr algn="ctr">
                <a:defRPr/>
              </a:pPr>
              <a:r>
                <a:rPr lang="uk-UA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(108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uk-UA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5% до плану)</a:t>
              </a:r>
            </a:p>
          </p:txBody>
        </p:sp>
      </p:grpSp>
      <p:sp>
        <p:nvSpPr>
          <p:cNvPr id="272387" name="Заголовок 1">
            <a:extLst>
              <a:ext uri="{FF2B5EF4-FFF2-40B4-BE49-F238E27FC236}">
                <a16:creationId xmlns:a16="http://schemas.microsoft.com/office/drawing/2014/main" id="{8E58DD4F-18E4-441E-BA3A-675F33CEC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688"/>
            <a:ext cx="11277600" cy="647700"/>
          </a:xfrm>
        </p:spPr>
        <p:txBody>
          <a:bodyPr>
            <a:spAutoFit/>
          </a:bodyPr>
          <a:lstStyle/>
          <a:p>
            <a:pPr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Надходження до загального фонду місцевих бюджетів (без міжбюджетних трансфертів)</a:t>
            </a:r>
            <a:b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</a:br>
            <a:endParaRPr lang="uk-UA" altLang="uk-UA" sz="2000" b="1">
              <a:solidFill>
                <a:srgbClr val="294325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73020C0-76EE-4260-8680-057E6EA5E1DF}"/>
              </a:ext>
            </a:extLst>
          </p:cNvPr>
          <p:cNvSpPr/>
          <p:nvPr/>
        </p:nvSpPr>
        <p:spPr>
          <a:xfrm>
            <a:off x="6567488" y="2657475"/>
            <a:ext cx="5346700" cy="690563"/>
          </a:xfrm>
          <a:prstGeom prst="rect">
            <a:avLst/>
          </a:prstGeom>
          <a:solidFill>
            <a:srgbClr val="00682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 +</a:t>
            </a:r>
            <a:r>
              <a:rPr lang="en-US" sz="30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r>
              <a:rPr lang="uk-UA" sz="3000" dirty="0">
                <a:solidFill>
                  <a:srgbClr val="C00000"/>
                </a:solidFill>
                <a:latin typeface="Arial Black" panose="020B0A04020102020204" pitchFamily="34" charset="0"/>
              </a:rPr>
              <a:t>1,0</a:t>
            </a:r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%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+369,6</a:t>
            </a:r>
            <a:r>
              <a:rPr lang="uk-UA" sz="1200" dirty="0">
                <a:solidFill>
                  <a:schemeClr val="bg1"/>
                </a:solidFill>
                <a:latin typeface="Arial Black" panose="020B0A04020102020204" pitchFamily="34" charset="0"/>
              </a:rPr>
              <a:t> млн грн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2389" name="TextBox 9">
            <a:extLst>
              <a:ext uri="{FF2B5EF4-FFF2-40B4-BE49-F238E27FC236}">
                <a16:creationId xmlns:a16="http://schemas.microsoft.com/office/drawing/2014/main" id="{07CF9327-7255-4637-8714-7683A249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613" y="1797050"/>
            <a:ext cx="3619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темпами росту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І кварталу 2025 року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BAD5FF18-C9A6-446A-9D48-03E414593C08}"/>
              </a:ext>
            </a:extLst>
          </p:cNvPr>
          <p:cNvSpPr/>
          <p:nvPr/>
        </p:nvSpPr>
        <p:spPr>
          <a:xfrm>
            <a:off x="6672263" y="3722688"/>
            <a:ext cx="5010150" cy="25923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основному за рахунок: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ПДФО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3,8%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+226,8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плати за землю на 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21,8%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+34,2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акцизного податку на пальне 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44,6%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+34,8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 податку на 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10,5%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(+31,9 млн грн)</a:t>
            </a:r>
          </a:p>
        </p:txBody>
      </p:sp>
      <p:graphicFrame>
        <p:nvGraphicFramePr>
          <p:cNvPr id="272391" name="Діаграма 23">
            <a:extLst>
              <a:ext uri="{FF2B5EF4-FFF2-40B4-BE49-F238E27FC236}">
                <a16:creationId xmlns:a16="http://schemas.microsoft.com/office/drawing/2014/main" id="{64E7C08B-6C32-49A3-AAAB-7E72DF885D2B}"/>
              </a:ext>
            </a:extLst>
          </p:cNvPr>
          <p:cNvGraphicFramePr>
            <a:graphicFrameLocks/>
          </p:cNvGraphicFramePr>
          <p:nvPr/>
        </p:nvGraphicFramePr>
        <p:xfrm>
          <a:off x="692150" y="3484563"/>
          <a:ext cx="5770563" cy="290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98" name="Chart" r:id="rId3" imgW="4863993" imgH="2444826" progId="Excel.Chart.8">
                  <p:embed/>
                </p:oleObj>
              </mc:Choice>
              <mc:Fallback>
                <p:oleObj name="Chart" r:id="rId3" imgW="4863993" imgH="2444826" progId="Excel.Chart.8">
                  <p:embed/>
                  <p:pic>
                    <p:nvPicPr>
                      <p:cNvPr id="0" name="Діаграма 2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484563"/>
                        <a:ext cx="5770563" cy="290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793" name="TextBox 24">
            <a:extLst>
              <a:ext uri="{FF2B5EF4-FFF2-40B4-BE49-F238E27FC236}">
                <a16:creationId xmlns:a16="http://schemas.microsoft.com/office/drawing/2014/main" id="{84936D60-5395-4FFD-865F-DD432F295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575" y="1892300"/>
            <a:ext cx="2586038" cy="738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1200" b="1" dirty="0">
                <a:latin typeface="Roboto" panose="02000000000000000000" pitchFamily="2" charset="0"/>
                <a:cs typeface="+mn-cs"/>
              </a:rPr>
              <a:t>11 </a:t>
            </a:r>
            <a:r>
              <a:rPr lang="uk-UA" altLang="uk-UA" sz="1800" b="1" dirty="0">
                <a:latin typeface="Roboto" panose="02000000000000000000" pitchFamily="2" charset="0"/>
                <a:cs typeface="+mn-cs"/>
              </a:rPr>
              <a:t>місце</a:t>
            </a:r>
            <a:r>
              <a:rPr lang="uk-UA" altLang="uk-UA" sz="1200" b="1" dirty="0">
                <a:latin typeface="Roboto" panose="02000000000000000000" pitchFamily="2" charset="0"/>
                <a:cs typeface="+mn-cs"/>
              </a:rPr>
              <a:t> в Україні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1200" b="1" dirty="0">
                <a:latin typeface="Roboto" panose="02000000000000000000" pitchFamily="2" charset="0"/>
                <a:cs typeface="+mn-cs"/>
              </a:rPr>
              <a:t>за І квартал 2026 року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1200" b="1" dirty="0">
                <a:latin typeface="Roboto" panose="02000000000000000000" pitchFamily="2" charset="0"/>
                <a:cs typeface="+mn-cs"/>
              </a:rPr>
              <a:t>( 8 місце за І квартал 2025 року)</a:t>
            </a:r>
          </a:p>
        </p:txBody>
      </p:sp>
      <p:grpSp>
        <p:nvGrpSpPr>
          <p:cNvPr id="272393" name="Групувати 3">
            <a:extLst>
              <a:ext uri="{FF2B5EF4-FFF2-40B4-BE49-F238E27FC236}">
                <a16:creationId xmlns:a16="http://schemas.microsoft.com/office/drawing/2014/main" id="{6A19C380-692B-4F6D-9655-20EC88827F74}"/>
              </a:ext>
            </a:extLst>
          </p:cNvPr>
          <p:cNvGrpSpPr>
            <a:grpSpLocks/>
          </p:cNvGrpSpPr>
          <p:nvPr/>
        </p:nvGrpSpPr>
        <p:grpSpPr bwMode="auto">
          <a:xfrm>
            <a:off x="692150" y="1766888"/>
            <a:ext cx="946150" cy="931862"/>
            <a:chOff x="5150643" y="1933575"/>
            <a:chExt cx="1143000" cy="1143000"/>
          </a:xfrm>
        </p:grpSpPr>
        <p:pic>
          <p:nvPicPr>
            <p:cNvPr id="272396" name="Picture 19" descr="Мешок – Бесплатные иконки: рождество">
              <a:extLst>
                <a:ext uri="{FF2B5EF4-FFF2-40B4-BE49-F238E27FC236}">
                  <a16:creationId xmlns:a16="http://schemas.microsoft.com/office/drawing/2014/main" id="{5C06D491-FA98-40EE-B34E-9D7D3A6E8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643" y="1933575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397" name="Picture 17" descr="Украинская гривна – Бесплатные иконки: знаки">
              <a:extLst>
                <a:ext uri="{FF2B5EF4-FFF2-40B4-BE49-F238E27FC236}">
                  <a16:creationId xmlns:a16="http://schemas.microsoft.com/office/drawing/2014/main" id="{7A79FACA-DB7C-4743-89FA-4C283373A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337" y="2470766"/>
              <a:ext cx="455612" cy="47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2394" name="Рисунок 2">
            <a:extLst>
              <a:ext uri="{FF2B5EF4-FFF2-40B4-BE49-F238E27FC236}">
                <a16:creationId xmlns:a16="http://schemas.microsoft.com/office/drawing/2014/main" id="{3C61BCB1-BB27-4740-85B1-1DFE25F6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25" y="1031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ілка: угору 3">
            <a:extLst>
              <a:ext uri="{FF2B5EF4-FFF2-40B4-BE49-F238E27FC236}">
                <a16:creationId xmlns:a16="http://schemas.microsoft.com/office/drawing/2014/main" id="{663CC42C-3E92-4A26-9A6C-3C11F36D9EAF}"/>
              </a:ext>
            </a:extLst>
          </p:cNvPr>
          <p:cNvSpPr/>
          <p:nvPr/>
        </p:nvSpPr>
        <p:spPr>
          <a:xfrm>
            <a:off x="9653588" y="1955800"/>
            <a:ext cx="304800" cy="32861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slow" advTm="5000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3">
            <a:extLst>
              <a:ext uri="{FF2B5EF4-FFF2-40B4-BE49-F238E27FC236}">
                <a16:creationId xmlns:a16="http://schemas.microsoft.com/office/drawing/2014/main" id="{BA44FCB7-419D-4CCF-BB07-323F8E8CB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5088" y="39688"/>
            <a:ext cx="11969751" cy="442912"/>
          </a:xfrm>
        </p:spPr>
        <p:txBody>
          <a:bodyPr/>
          <a:lstStyle/>
          <a:p>
            <a:pPr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росту фактичних надходжень (загальний фонд)</a:t>
            </a:r>
            <a:endParaRPr lang="en-US" altLang="uk-UA" sz="2000" b="1">
              <a:solidFill>
                <a:srgbClr val="294325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2C00109-5845-4CF8-8534-85C15102E2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4075" y="1622425"/>
            <a:ext cx="2547938" cy="908050"/>
          </a:xfrm>
        </p:spPr>
        <p:txBody>
          <a:bodyPr rtlCol="0"/>
          <a:lstStyle/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громада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sz="20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вище 120%</a:t>
            </a:r>
            <a:endParaRPr lang="en-GB" sz="20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412" name="Text Placeholder 17">
            <a:extLst>
              <a:ext uri="{FF2B5EF4-FFF2-40B4-BE49-F238E27FC236}">
                <a16:creationId xmlns:a16="http://schemas.microsoft.com/office/drawing/2014/main" id="{096E2399-AA00-4697-8FBE-9209F4577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407988"/>
            <a:ext cx="82375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418FDE"/>
              </a:buClr>
              <a:buFontTx/>
              <a:buNone/>
            </a:pPr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територіальних громади за І квартал 2026/2025</a:t>
            </a:r>
            <a:endParaRPr lang="fr-FR" altLang="uk-UA" sz="2000" b="1">
              <a:solidFill>
                <a:srgbClr val="294325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rgbClr val="418FDE"/>
              </a:buClr>
              <a:buFont typeface="Arial" panose="020B0604020202020204" pitchFamily="34" charset="0"/>
              <a:buNone/>
            </a:pPr>
            <a:endParaRPr lang="fr-FR" altLang="uk-UA" sz="2400" b="1">
              <a:solidFill>
                <a:srgbClr val="5A5A5A"/>
              </a:solidFill>
              <a:latin typeface="Roboto" panose="02000000000000000000" pitchFamily="2" charset="0"/>
              <a:ea typeface="Batang" panose="02030600000101010101" pitchFamily="18" charset="-127"/>
            </a:endParaRPr>
          </a:p>
        </p:txBody>
      </p:sp>
      <p:pic>
        <p:nvPicPr>
          <p:cNvPr id="273413" name="Graphic 16">
            <a:extLst>
              <a:ext uri="{FF2B5EF4-FFF2-40B4-BE49-F238E27FC236}">
                <a16:creationId xmlns:a16="http://schemas.microsoft.com/office/drawing/2014/main" id="{EEBA252C-F4A3-4008-B2A8-3B610B41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550" y="5300663"/>
            <a:ext cx="460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4" name="Text Placeholder 4">
            <a:extLst>
              <a:ext uri="{FF2B5EF4-FFF2-40B4-BE49-F238E27FC236}">
                <a16:creationId xmlns:a16="http://schemas.microsoft.com/office/drawing/2014/main" id="{0F0A98DA-0E5E-4CCB-933F-014625529006}"/>
              </a:ext>
            </a:extLst>
          </p:cNvPr>
          <p:cNvSpPr txBox="1">
            <a:spLocks/>
          </p:cNvSpPr>
          <p:nvPr/>
        </p:nvSpPr>
        <p:spPr bwMode="auto">
          <a:xfrm>
            <a:off x="779463" y="2667000"/>
            <a:ext cx="25527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громад</a:t>
            </a:r>
            <a:endParaRPr lang="fr-FR" altLang="uk-UA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100% до 120%</a:t>
            </a:r>
            <a:endParaRPr lang="en-GB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415" name="Text Placeholder 4">
            <a:extLst>
              <a:ext uri="{FF2B5EF4-FFF2-40B4-BE49-F238E27FC236}">
                <a16:creationId xmlns:a16="http://schemas.microsoft.com/office/drawing/2014/main" id="{BBF67964-2AF6-48B3-8E25-2BEC3C1D0BA2}"/>
              </a:ext>
            </a:extLst>
          </p:cNvPr>
          <p:cNvSpPr txBox="1">
            <a:spLocks/>
          </p:cNvSpPr>
          <p:nvPr/>
        </p:nvSpPr>
        <p:spPr bwMode="auto">
          <a:xfrm>
            <a:off x="849313" y="3768725"/>
            <a:ext cx="25574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32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громади</a:t>
            </a:r>
            <a:endParaRPr lang="fr-FR" altLang="uk-UA" sz="3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нижче 100%</a:t>
            </a:r>
            <a:endParaRPr lang="en-GB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EA87A599-59D4-44DD-A9FC-2AB975AB8D26}"/>
              </a:ext>
            </a:extLst>
          </p:cNvPr>
          <p:cNvSpPr>
            <a:spLocks noGrp="1"/>
          </p:cNvSpPr>
          <p:nvPr/>
        </p:nvSpPr>
        <p:spPr>
          <a:xfrm>
            <a:off x="8459788" y="1465263"/>
            <a:ext cx="3444875" cy="641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3A299"/>
              </a:buClr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громад з найнижчими темпами приросту 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 грн, %)</a:t>
            </a:r>
            <a:endParaRPr lang="uk-UA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24" name="Picture 20" descr="Продвижение – Бесплатные иконки: бизнес и финансы">
            <a:extLst>
              <a:ext uri="{FF2B5EF4-FFF2-40B4-BE49-F238E27FC236}">
                <a16:creationId xmlns:a16="http://schemas.microsoft.com/office/drawing/2014/main" id="{B2FE3E5A-FA4F-41EB-BB00-858CCD95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107" y="2627806"/>
            <a:ext cx="648000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49530" name="Picture 26" descr="Экономическая – Бесплатные иконки: бизнес и финансы">
            <a:extLst>
              <a:ext uri="{FF2B5EF4-FFF2-40B4-BE49-F238E27FC236}">
                <a16:creationId xmlns:a16="http://schemas.microsoft.com/office/drawing/2014/main" id="{B609E966-AB70-4117-9A5E-C10D46035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7393"/>
          <a:stretch/>
        </p:blipFill>
        <p:spPr bwMode="auto">
          <a:xfrm>
            <a:off x="89852" y="3892550"/>
            <a:ext cx="648000" cy="64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1043" name="Скругленная прямоугольная выноска 2">
            <a:extLst>
              <a:ext uri="{FF2B5EF4-FFF2-40B4-BE49-F238E27FC236}">
                <a16:creationId xmlns:a16="http://schemas.microsoft.com/office/drawing/2014/main" id="{D979C8E4-8A07-4803-86D5-446F8EB0B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732338"/>
            <a:ext cx="2401887" cy="204787"/>
          </a:xfrm>
          <a:prstGeom prst="wedgeRoundRectCallout">
            <a:avLst>
              <a:gd name="adj1" fmla="val 49046"/>
              <a:gd name="adj2" fmla="val 4461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defTabSz="455613">
              <a:defRPr>
                <a:solidFill>
                  <a:schemeClr val="tx1"/>
                </a:solidFill>
                <a:latin typeface="Roboto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Roboto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Roboto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Roboto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Roboto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9pPr>
          </a:lstStyle>
          <a:p>
            <a:pPr algn="ctr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uk-UA" altLang="uk-UA" sz="1100" b="1" dirty="0" err="1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Вікнянська</a:t>
            </a:r>
            <a:r>
              <a:rPr lang="uk-UA" altLang="uk-UA" sz="11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 сільська</a:t>
            </a:r>
            <a:r>
              <a:rPr lang="uk-UA" altLang="uk-UA" sz="14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 </a:t>
            </a:r>
            <a:r>
              <a:rPr lang="uk-UA" altLang="uk-UA" sz="11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ТГ 98,2%</a:t>
            </a:r>
          </a:p>
        </p:txBody>
      </p:sp>
      <p:sp>
        <p:nvSpPr>
          <p:cNvPr id="273420" name="TextBox 26">
            <a:extLst>
              <a:ext uri="{FF2B5EF4-FFF2-40B4-BE49-F238E27FC236}">
                <a16:creationId xmlns:a16="http://schemas.microsoft.com/office/drawing/2014/main" id="{EFB2F1A2-9D8C-4D87-A647-A17EF4283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68688" y="3708400"/>
            <a:ext cx="105092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uk-UA" altLang="uk-UA" sz="1800">
              <a:latin typeface="Roboto" panose="02000000000000000000" pitchFamily="2" charset="0"/>
            </a:endParaRPr>
          </a:p>
        </p:txBody>
      </p:sp>
      <p:graphicFrame>
        <p:nvGraphicFramePr>
          <p:cNvPr id="273421" name="Объект 2">
            <a:extLst>
              <a:ext uri="{FF2B5EF4-FFF2-40B4-BE49-F238E27FC236}">
                <a16:creationId xmlns:a16="http://schemas.microsoft.com/office/drawing/2014/main" id="{68D4740C-FCD2-430F-86EA-C06A36C5C53A}"/>
              </a:ext>
            </a:extLst>
          </p:cNvPr>
          <p:cNvGraphicFramePr>
            <a:graphicFrameLocks noGrp="1"/>
          </p:cNvGraphicFramePr>
          <p:nvPr/>
        </p:nvGraphicFramePr>
        <p:xfrm>
          <a:off x="2787650" y="1849438"/>
          <a:ext cx="5432425" cy="479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6" name="Worksheet" r:id="rId7" imgW="9417039" imgH="6203931" progId="Excel.Sheet.8">
                  <p:embed/>
                </p:oleObj>
              </mc:Choice>
              <mc:Fallback>
                <p:oleObj name="Worksheet" r:id="rId7" imgW="9417039" imgH="6203931" progId="Excel.Sheet.8">
                  <p:embed/>
                  <p:pic>
                    <p:nvPicPr>
                      <p:cNvPr id="0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1849438"/>
                        <a:ext cx="5432425" cy="479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Текст 4">
            <a:extLst>
              <a:ext uri="{FF2B5EF4-FFF2-40B4-BE49-F238E27FC236}">
                <a16:creationId xmlns:a16="http://schemas.microsoft.com/office/drawing/2014/main" id="{B9AC928D-6F05-489A-8EC7-AB19967C13D3}"/>
              </a:ext>
            </a:extLst>
          </p:cNvPr>
          <p:cNvSpPr>
            <a:spLocks noGrp="1"/>
          </p:cNvSpPr>
          <p:nvPr/>
        </p:nvSpPr>
        <p:spPr>
          <a:xfrm>
            <a:off x="4068763" y="1150938"/>
            <a:ext cx="3446462" cy="6413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3A299"/>
              </a:buClr>
              <a:defRPr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громад з найвищими темпами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приросту 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 грн, %)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3423" name="Объект 2">
            <a:extLst>
              <a:ext uri="{FF2B5EF4-FFF2-40B4-BE49-F238E27FC236}">
                <a16:creationId xmlns:a16="http://schemas.microsoft.com/office/drawing/2014/main" id="{E2BCAD23-9A69-4741-8FE9-FE25AB3AAB33}"/>
              </a:ext>
            </a:extLst>
          </p:cNvPr>
          <p:cNvGraphicFramePr>
            <a:graphicFrameLocks noGrp="1"/>
          </p:cNvGraphicFramePr>
          <p:nvPr/>
        </p:nvGraphicFramePr>
        <p:xfrm>
          <a:off x="7967663" y="2155825"/>
          <a:ext cx="4772025" cy="446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7" name="Worksheet" r:id="rId9" imgW="8001128" imgH="6203931" progId="Excel.Sheet.8">
                  <p:embed/>
                </p:oleObj>
              </mc:Choice>
              <mc:Fallback>
                <p:oleObj name="Worksheet" r:id="rId9" imgW="8001128" imgH="6203931" progId="Excel.Sheet.8">
                  <p:embed/>
                  <p:pic>
                    <p:nvPicPr>
                      <p:cNvPr id="0" name="Объект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3" y="2155825"/>
                        <a:ext cx="4772025" cy="446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Скругленная прямоугольная выноска 2">
            <a:extLst>
              <a:ext uri="{FF2B5EF4-FFF2-40B4-BE49-F238E27FC236}">
                <a16:creationId xmlns:a16="http://schemas.microsoft.com/office/drawing/2014/main" id="{995A699F-36BA-4D51-A406-A02903DF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5072063"/>
            <a:ext cx="2943225" cy="219075"/>
          </a:xfrm>
          <a:prstGeom prst="wedgeRoundRectCallout">
            <a:avLst>
              <a:gd name="adj1" fmla="val 49046"/>
              <a:gd name="adj2" fmla="val 4461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defTabSz="455613">
              <a:defRPr>
                <a:solidFill>
                  <a:schemeClr val="tx1"/>
                </a:solidFill>
                <a:latin typeface="Roboto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Roboto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Roboto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Roboto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Roboto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/>
              </a:defRPr>
            </a:lvl9pPr>
          </a:lstStyle>
          <a:p>
            <a:pPr algn="ctr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uk-UA" altLang="uk-UA" sz="1100" b="1" dirty="0" err="1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Горішньошеровецька</a:t>
            </a:r>
            <a:r>
              <a:rPr lang="uk-UA" altLang="uk-UA" sz="11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 сільська</a:t>
            </a:r>
            <a:r>
              <a:rPr lang="uk-UA" altLang="uk-UA" sz="14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 </a:t>
            </a:r>
            <a:r>
              <a:rPr lang="uk-UA" altLang="uk-UA" sz="1100" b="1" dirty="0">
                <a:solidFill>
                  <a:schemeClr val="bg1"/>
                </a:solidFill>
                <a:latin typeface="Times New Roman" pitchFamily="18" charset="0"/>
                <a:sym typeface="Arial" pitchFamily="34" charset="0"/>
              </a:rPr>
              <a:t>ТГ 79,2%</a:t>
            </a:r>
          </a:p>
        </p:txBody>
      </p:sp>
      <p:pic>
        <p:nvPicPr>
          <p:cNvPr id="273425" name="Рисунок 2">
            <a:extLst>
              <a:ext uri="{FF2B5EF4-FFF2-40B4-BE49-F238E27FC236}">
                <a16:creationId xmlns:a16="http://schemas.microsoft.com/office/drawing/2014/main" id="{78B75395-81C7-42AD-9ACF-14AC386AC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25" y="1031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Заголовок 1">
            <a:extLst>
              <a:ext uri="{FF2B5EF4-FFF2-40B4-BE49-F238E27FC236}">
                <a16:creationId xmlns:a16="http://schemas.microsoft.com/office/drawing/2014/main" id="{72721384-F9F1-4F01-88C6-DDFFB9DF5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"/>
            <a:ext cx="10763250" cy="368300"/>
          </a:xfrm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Фінансова спроможність громад</a:t>
            </a:r>
            <a:endParaRPr lang="uk-UA" altLang="uk-UA" sz="2000" b="1">
              <a:solidFill>
                <a:srgbClr val="294325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275459" name="Місце для тексту 2">
            <a:extLst>
              <a:ext uri="{FF2B5EF4-FFF2-40B4-BE49-F238E27FC236}">
                <a16:creationId xmlns:a16="http://schemas.microsoft.com/office/drawing/2014/main" id="{38E87D05-5F16-4CB8-B175-972781B47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313" y="647700"/>
            <a:ext cx="10167937" cy="52387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b="1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власні надходження у загальній сумі доходів</a:t>
            </a:r>
            <a:endParaRPr lang="uk-UA" altLang="uk-UA">
              <a:solidFill>
                <a:schemeClr val="tx1"/>
              </a:solidFill>
            </a:endParaRPr>
          </a:p>
        </p:txBody>
      </p:sp>
      <p:sp>
        <p:nvSpPr>
          <p:cNvPr id="275460" name="TextBox 5">
            <a:extLst>
              <a:ext uri="{FF2B5EF4-FFF2-40B4-BE49-F238E27FC236}">
                <a16:creationId xmlns:a16="http://schemas.microsoft.com/office/drawing/2014/main" id="{C7AE7A4C-F9B0-4D3C-9D09-928C726A2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246438"/>
            <a:ext cx="609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>
              <a:latin typeface="Roboto" panose="02000000000000000000" pitchFamily="2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93D9C295-9307-4246-8F47-72E74D752E21}"/>
              </a:ext>
            </a:extLst>
          </p:cNvPr>
          <p:cNvGraphicFramePr>
            <a:graphicFrameLocks noGrp="1"/>
          </p:cNvGraphicFramePr>
          <p:nvPr/>
        </p:nvGraphicFramePr>
        <p:xfrm>
          <a:off x="638175" y="1282700"/>
          <a:ext cx="6627813" cy="533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8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00682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Територіальні громади</a:t>
                      </a:r>
                      <a:endParaRPr kumimoji="0" lang="en-US" alt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00682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en-US" alt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0068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ТОП-10</a:t>
                      </a:r>
                      <a:endParaRPr kumimoji="0" lang="en-US" altLang="uk-UA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Черн</a:t>
                      </a:r>
                      <a:r>
                        <a:rPr lang="en-US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i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вецька</a:t>
                      </a:r>
                      <a:endParaRPr lang="uk-UA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+mn-ea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80,9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Новодн</a:t>
                      </a:r>
                      <a:r>
                        <a:rPr lang="en-US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i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стровська</a:t>
                      </a:r>
                      <a:endParaRPr lang="uk-UA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+mn-ea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77,3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Магальська</a:t>
                      </a:r>
                      <a:endParaRPr lang="uk-UA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+mn-ea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57,9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8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Глибоцька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54,8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Хотинська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52,9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Тереблеченська</a:t>
                      </a:r>
                      <a:endParaRPr lang="uk-UA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+mn-ea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52,0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Сокирянська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51,8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Волок</a:t>
                      </a:r>
                      <a:r>
                        <a:rPr lang="en-US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i</a:t>
                      </a:r>
                      <a:r>
                        <a:rPr lang="uk-UA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вська</a:t>
                      </a:r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  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+mn-ea"/>
                          <a:cs typeface="Times New Roman Cyr" panose="02020603050405020304" pitchFamily="18" charset="0"/>
                        </a:rPr>
                        <a:t>50,8</a:t>
                      </a: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 - 50%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+mn-ea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4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9525" marR="9525" marT="9523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Чагорська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Мамаївська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48,1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цманська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Неполоковецька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селищна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Вижницька м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4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Заставн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4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Кельменецька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селищна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4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Великокучур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4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Недобоївська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9525" marR="9525" marT="9525" marB="0" anchor="ctr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Менше 22,3%</a:t>
                      </a:r>
                      <a:endParaRPr kumimoji="0" lang="en-US" altLang="uk-UA" sz="12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Сучевенська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Карапч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вська с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 ТГ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70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2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Конятинська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-//-</a:t>
                      </a:r>
                      <a:endParaRPr kumimoji="0" lang="en-US" altLang="uk-UA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25" marB="0" anchor="ctr" horzOverflow="overflow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Петровецька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льська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ТГ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9525" marR="9525" marT="9525" marB="0" anchor="ctr">
                    <a:solidFill>
                      <a:srgbClr val="FF000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0392DF2-20E3-4DF5-B7AA-1623227E4D4B}"/>
              </a:ext>
            </a:extLst>
          </p:cNvPr>
          <p:cNvGraphicFramePr>
            <a:graphicFrameLocks noGrp="1"/>
          </p:cNvGraphicFramePr>
          <p:nvPr/>
        </p:nvGraphicFramePr>
        <p:xfrm>
          <a:off x="7943850" y="1455738"/>
          <a:ext cx="3482975" cy="280511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26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Питома</a:t>
                      </a:r>
                      <a:r>
                        <a:rPr kumimoji="0" lang="uk-UA" alt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вага власних доходів</a:t>
                      </a:r>
                      <a:endParaRPr kumimoji="0" lang="en-US" altLang="uk-UA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30" marB="0" anchor="ctr" horzOverflow="overflow">
                    <a:solidFill>
                      <a:srgbClr val="00682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громад</a:t>
                      </a:r>
                      <a:endParaRPr kumimoji="0" lang="en-US" altLang="uk-UA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8932" marR="8932" marT="8930" marB="0" anchor="ctr" horzOverflow="overflow">
                    <a:solidFill>
                      <a:srgbClr val="0068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Більше 50%</a:t>
                      </a:r>
                      <a:endParaRPr kumimoji="0" lang="en-US" alt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 - 50%</a:t>
                      </a:r>
                      <a:endParaRPr kumimoji="0" lang="en-US" altLang="uk-UA" sz="1600" b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US" altLang="uk-UA" sz="1600" b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4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22,1% – 40%</a:t>
                      </a:r>
                      <a:endParaRPr kumimoji="0" lang="en-US" altLang="uk-UA" sz="1600" b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en-US" altLang="uk-UA" sz="1600" b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Менше 22,1%</a:t>
                      </a:r>
                      <a:endParaRPr kumimoji="0" lang="en-US" alt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altLang="uk-UA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3" marB="0" anchor="b" horzOverflow="overflow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18" marB="0" anchor="b" horzOverflow="overflow">
                    <a:solidFill>
                      <a:srgbClr val="B5D4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kumimoji="0" lang="en-US" altLang="uk-UA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18" marB="0" anchor="b" horzOverflow="overflow">
                    <a:solidFill>
                      <a:srgbClr val="B5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Выгнутая вниз стрелка 5">
            <a:extLst>
              <a:ext uri="{FF2B5EF4-FFF2-40B4-BE49-F238E27FC236}">
                <a16:creationId xmlns:a16="http://schemas.microsoft.com/office/drawing/2014/main" id="{E09C92A8-A1E0-4D14-B1A0-C6A170F6EA38}"/>
              </a:ext>
            </a:extLst>
          </p:cNvPr>
          <p:cNvSpPr/>
          <p:nvPr/>
        </p:nvSpPr>
        <p:spPr>
          <a:xfrm rot="18265946">
            <a:off x="2564607" y="3939381"/>
            <a:ext cx="5060950" cy="601663"/>
          </a:xfrm>
          <a:prstGeom prst="curvedUpArrow">
            <a:avLst/>
          </a:prstGeom>
          <a:solidFill>
            <a:srgbClr val="00682F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>
              <a:solidFill>
                <a:schemeClr val="tx1"/>
              </a:solidFill>
            </a:endParaRPr>
          </a:p>
        </p:txBody>
      </p:sp>
      <p:pic>
        <p:nvPicPr>
          <p:cNvPr id="275587" name="Рисунок 2">
            <a:extLst>
              <a:ext uri="{FF2B5EF4-FFF2-40B4-BE49-F238E27FC236}">
                <a16:creationId xmlns:a16="http://schemas.microsoft.com/office/drawing/2014/main" id="{EDAA6C8C-7437-4E65-8E48-2CEC3A48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50800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3">
            <a:extLst>
              <a:ext uri="{FF2B5EF4-FFF2-40B4-BE49-F238E27FC236}">
                <a16:creationId xmlns:a16="http://schemas.microsoft.com/office/drawing/2014/main" id="{DF20CBE2-7B80-4AEF-84CE-1BC2DC4F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3663"/>
            <a:ext cx="10920413" cy="828676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Виконання планових призначень дохідної частини місцевих бюджетів (загальний фонд)</a:t>
            </a:r>
            <a:endParaRPr lang="en-US" altLang="uk-UA" sz="2000" b="1">
              <a:solidFill>
                <a:srgbClr val="294325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B49415C9-2574-453D-837B-07BC200DC16A}"/>
              </a:ext>
            </a:extLst>
          </p:cNvPr>
          <p:cNvSpPr/>
          <p:nvPr/>
        </p:nvSpPr>
        <p:spPr>
          <a:xfrm>
            <a:off x="118364" y="1816071"/>
            <a:ext cx="11955272" cy="4821900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outerShdw blurRad="76200" dir="13500000" sx="98000" sy="98000" kx="1200000" algn="br" rotWithShape="0">
              <a:prstClr val="black">
                <a:alpha val="0"/>
              </a:prstClr>
            </a:outerShdw>
          </a:effectLst>
          <a:scene3d>
            <a:camera prst="orthographicFront"/>
            <a:lightRig rig="threePt" dir="t"/>
          </a:scene3d>
          <a:sp3d>
            <a:bevelT w="381000"/>
            <a:bevelB w="41275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539750" defTabSz="912813"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uk-UA" sz="3600" b="1" dirty="0">
                <a:solidFill>
                  <a:schemeClr val="bg1"/>
                </a:solidFill>
                <a:latin typeface="Times New Roman" pitchFamily="18" charset="0"/>
              </a:rPr>
              <a:t>Не</a:t>
            </a:r>
            <a:r>
              <a:rPr lang="en-US" altLang="uk-UA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uk-UA" altLang="uk-UA" sz="3600" b="1" dirty="0">
                <a:solidFill>
                  <a:schemeClr val="bg1"/>
                </a:solidFill>
                <a:latin typeface="Times New Roman" pitchFamily="18" charset="0"/>
              </a:rPr>
              <a:t>виконано 3 бюджети ТГ:</a:t>
            </a:r>
          </a:p>
          <a:p>
            <a:pPr eaLnBrk="1" hangingPunct="1">
              <a:defRPr/>
            </a:pPr>
            <a:endParaRPr lang="uk-UA" altLang="uk-UA" sz="3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altLang="uk-UA" sz="3600" dirty="0">
                <a:solidFill>
                  <a:schemeClr val="bg1"/>
                </a:solidFill>
                <a:latin typeface="Times New Roman" pitchFamily="18" charset="0"/>
              </a:rPr>
              <a:t>Новодністровська ТГ        (-489,7 тис. грн, або -1,4%)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altLang="uk-UA" sz="3600" dirty="0">
                <a:solidFill>
                  <a:schemeClr val="bg1"/>
                </a:solidFill>
                <a:latin typeface="Times New Roman" pitchFamily="18" charset="0"/>
              </a:rPr>
              <a:t>Кіцманська ТГ                   (-175,3 тис. грн, або -0,5%)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altLang="uk-UA" sz="3600" dirty="0" err="1">
                <a:solidFill>
                  <a:schemeClr val="bg1"/>
                </a:solidFill>
                <a:latin typeface="Times New Roman" pitchFamily="18" charset="0"/>
              </a:rPr>
              <a:t>Мамалигівська</a:t>
            </a:r>
            <a:r>
              <a:rPr lang="uk-UA" altLang="uk-UA" sz="3600" dirty="0">
                <a:solidFill>
                  <a:schemeClr val="bg1"/>
                </a:solidFill>
                <a:latin typeface="Times New Roman" pitchFamily="18" charset="0"/>
              </a:rPr>
              <a:t> ТГ             (-308,3 тис. грн, або -3%)</a:t>
            </a:r>
          </a:p>
          <a:p>
            <a:pPr eaLnBrk="1" hangingPunct="1">
              <a:defRPr/>
            </a:pPr>
            <a:endParaRPr lang="uk-UA" altLang="uk-UA" sz="1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486" name="Picture 20" descr="Внимание – Бесплатные иконки:">
            <a:extLst>
              <a:ext uri="{FF2B5EF4-FFF2-40B4-BE49-F238E27FC236}">
                <a16:creationId xmlns:a16="http://schemas.microsoft.com/office/drawing/2014/main" id="{C95149BF-2B1F-4503-86DB-ED64B4D2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64636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Рисунок 2">
            <a:extLst>
              <a:ext uri="{FF2B5EF4-FFF2-40B4-BE49-F238E27FC236}">
                <a16:creationId xmlns:a16="http://schemas.microsoft.com/office/drawing/2014/main" id="{CA8A1815-14AB-461D-80F7-782EB250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25" y="1031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Заголовок 11">
            <a:extLst>
              <a:ext uri="{FF2B5EF4-FFF2-40B4-BE49-F238E27FC236}">
                <a16:creationId xmlns:a16="http://schemas.microsoft.com/office/drawing/2014/main" id="{B98D4FBA-1025-429A-942F-9C331912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-14288"/>
            <a:ext cx="10560051" cy="598488"/>
          </a:xfrm>
        </p:spPr>
        <p:txBody>
          <a:bodyPr/>
          <a:lstStyle/>
          <a:p>
            <a:pPr algn="l" eaLnBrk="1" hangingPunct="1"/>
            <a:r>
              <a:rPr lang="uk-UA" altLang="uk-UA" sz="2000" b="1">
                <a:solidFill>
                  <a:srgbClr val="294325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Темпи фактичних надходжень по основних видах доходів за І квартал 2026/2025</a:t>
            </a:r>
          </a:p>
        </p:txBody>
      </p:sp>
      <p:sp>
        <p:nvSpPr>
          <p:cNvPr id="278531" name="Текст 1">
            <a:extLst>
              <a:ext uri="{FF2B5EF4-FFF2-40B4-BE49-F238E27FC236}">
                <a16:creationId xmlns:a16="http://schemas.microsoft.com/office/drawing/2014/main" id="{1E76F122-EE42-4563-8E9D-6C0F4625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7200" y="1663700"/>
            <a:ext cx="5386388" cy="639763"/>
          </a:xfrm>
        </p:spPr>
        <p:txBody>
          <a:bodyPr/>
          <a:lstStyle/>
          <a:p>
            <a:r>
              <a:rPr lang="uk-UA" altLang="uk-UA">
                <a:latin typeface="Roboto" panose="02000000000000000000" pitchFamily="2" charset="0"/>
              </a:rPr>
              <a:t> </a:t>
            </a:r>
          </a:p>
        </p:txBody>
      </p:sp>
      <p:sp>
        <p:nvSpPr>
          <p:cNvPr id="278532" name="Текст 2">
            <a:extLst>
              <a:ext uri="{FF2B5EF4-FFF2-40B4-BE49-F238E27FC236}">
                <a16:creationId xmlns:a16="http://schemas.microsoft.com/office/drawing/2014/main" id="{CCFC9524-6A59-4BCD-97B1-57B03170C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215688" y="1604963"/>
            <a:ext cx="292100" cy="639762"/>
          </a:xfrm>
        </p:spPr>
        <p:txBody>
          <a:bodyPr/>
          <a:lstStyle/>
          <a:p>
            <a:r>
              <a:rPr lang="uk-UA" altLang="uk-UA">
                <a:latin typeface="Roboto" panose="02000000000000000000" pitchFamily="2" charset="0"/>
              </a:rPr>
              <a:t>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ABA8E5F-2741-439C-B4AF-A2E2189DB650}"/>
              </a:ext>
            </a:extLst>
          </p:cNvPr>
          <p:cNvGraphicFramePr/>
          <p:nvPr/>
        </p:nvGraphicFramePr>
        <p:xfrm>
          <a:off x="-121754" y="1143000"/>
          <a:ext cx="11938551" cy="502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8534" name="Прямоугольник 1">
            <a:extLst>
              <a:ext uri="{FF2B5EF4-FFF2-40B4-BE49-F238E27FC236}">
                <a16:creationId xmlns:a16="http://schemas.microsoft.com/office/drawing/2014/main" id="{E178994C-A17E-4F9C-A337-35FBF1008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588" y="1262063"/>
            <a:ext cx="2609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80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</a:p>
        </p:txBody>
      </p:sp>
      <p:pic>
        <p:nvPicPr>
          <p:cNvPr id="278535" name="Рисунок 2">
            <a:extLst>
              <a:ext uri="{FF2B5EF4-FFF2-40B4-BE49-F238E27FC236}">
                <a16:creationId xmlns:a16="http://schemas.microsoft.com/office/drawing/2014/main" id="{950033CC-9FDC-4041-B8EA-D2F3BAF1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523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blinds dir="vert"/>
  </p:transition>
</p:sld>
</file>

<file path=ppt/theme/_rels/themeOverrid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_rels/themeOverrid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theme/theme1.xml><?xml version="1.0" encoding="utf-8"?>
<a:theme xmlns:a="http://schemas.openxmlformats.org/drawingml/2006/main" name="Office Theme">
  <a:themeElements>
    <a:clrScheme name="OCHA">
      <a:dk1>
        <a:srgbClr val="5A5A5A"/>
      </a:dk1>
      <a:lt1>
        <a:srgbClr val="FFFFFF"/>
      </a:lt1>
      <a:dk2>
        <a:srgbClr val="418FDE"/>
      </a:dk2>
      <a:lt2>
        <a:srgbClr val="FFFFFF"/>
      </a:lt2>
      <a:accent1>
        <a:srgbClr val="418FDE"/>
      </a:accent1>
      <a:accent2>
        <a:srgbClr val="E56A54"/>
      </a:accent2>
      <a:accent3>
        <a:srgbClr val="E9F2FB"/>
      </a:accent3>
      <a:accent4>
        <a:srgbClr val="D4E5F7"/>
      </a:accent4>
      <a:accent5>
        <a:srgbClr val="82B5E9"/>
      </a:accent5>
      <a:accent6>
        <a:srgbClr val="0B2641"/>
      </a:accent6>
      <a:hlink>
        <a:srgbClr val="418FDE"/>
      </a:hlink>
      <a:folHlink>
        <a:srgbClr val="418FDE"/>
      </a:folHlink>
    </a:clrScheme>
    <a:fontScheme name="OCH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552F354-4FF4-2340-84AA-B5E88FE27250}" vid="{B7D1E23E-4F0B-3E4D-9FE9-8380EED89B3D}"/>
    </a:ext>
  </a:extLst>
</a:theme>
</file>

<file path=ppt/theme/theme2.xml><?xml version="1.0" encoding="utf-8"?>
<a:theme xmlns:a="http://schemas.openxmlformats.org/drawingml/2006/main" name="Тема Office">
  <a:themeElements>
    <a:clrScheme name="Фіолетова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Фіолетова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0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5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6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7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8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19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0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5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6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7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8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29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0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5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6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7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8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39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0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5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6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7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8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49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0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1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2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3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4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55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56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57.xml><?xml version="1.0" encoding="utf-8"?>
<a:themeOverride xmlns:a="http://schemas.openxmlformats.org/drawingml/2006/main">
  <a:clrScheme name="Фіолетова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7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8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ppt/theme/themeOverride9.xml><?xml version="1.0" encoding="utf-8"?>
<a:themeOverride xmlns:a="http://schemas.openxmlformats.org/drawingml/2006/main">
  <a:clrScheme name="OCHA">
    <a:dk1>
      <a:srgbClr val="5A5A5A"/>
    </a:dk1>
    <a:lt1>
      <a:srgbClr val="FFFFFF"/>
    </a:lt1>
    <a:dk2>
      <a:srgbClr val="418FDE"/>
    </a:dk2>
    <a:lt2>
      <a:srgbClr val="FFFFFF"/>
    </a:lt2>
    <a:accent1>
      <a:srgbClr val="418FDE"/>
    </a:accent1>
    <a:accent2>
      <a:srgbClr val="E56A54"/>
    </a:accent2>
    <a:accent3>
      <a:srgbClr val="E9F2FB"/>
    </a:accent3>
    <a:accent4>
      <a:srgbClr val="D4E5F7"/>
    </a:accent4>
    <a:accent5>
      <a:srgbClr val="82B5E9"/>
    </a:accent5>
    <a:accent6>
      <a:srgbClr val="0B2641"/>
    </a:accent6>
    <a:hlink>
      <a:srgbClr val="418FDE"/>
    </a:hlink>
    <a:folHlink>
      <a:srgbClr val="418FD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03FFDD1393444A806FCAE7290E5CBA" ma:contentTypeVersion="11" ma:contentTypeDescription="Create a new document." ma:contentTypeScope="" ma:versionID="def55b028ffadf427f88926546cae350">
  <xsd:schema xmlns:xsd="http://www.w3.org/2001/XMLSchema" xmlns:xs="http://www.w3.org/2001/XMLSchema" xmlns:p="http://schemas.microsoft.com/office/2006/metadata/properties" xmlns:ns2="35602ca2-0a55-48b3-91b8-a9680ad6aaf7" xmlns:ns3="c8ea51fd-dc62-4832-a541-fd83ccb77b36" targetNamespace="http://schemas.microsoft.com/office/2006/metadata/properties" ma:root="true" ma:fieldsID="3d1485a16f03c9243c40e113409794fa" ns2:_="" ns3:_="">
    <xsd:import namespace="35602ca2-0a55-48b3-91b8-a9680ad6aaf7"/>
    <xsd:import namespace="c8ea51fd-dc62-4832-a541-fd83ccb77b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02ca2-0a55-48b3-91b8-a9680ad6a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a51fd-dc62-4832-a541-fd83ccb77b3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C5B454-2B48-45FA-A03E-DEDEAEE509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602ca2-0a55-48b3-91b8-a9680ad6aaf7"/>
    <ds:schemaRef ds:uri="c8ea51fd-dc62-4832-a541-fd83ccb77b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DC33F3-B42E-4575-94DE-D2B10B92F75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32759</TotalTime>
  <Words>2562</Words>
  <Application>Microsoft Office PowerPoint</Application>
  <PresentationFormat>Широкий екран</PresentationFormat>
  <Paragraphs>576</Paragraphs>
  <Slides>24</Slides>
  <Notes>7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4</vt:i4>
      </vt:variant>
      <vt:variant>
        <vt:lpstr>Вбудовані сервери OLE</vt:lpstr>
      </vt:variant>
      <vt:variant>
        <vt:i4>3</vt:i4>
      </vt:variant>
      <vt:variant>
        <vt:lpstr>Заголовки слайдів</vt:lpstr>
      </vt:variant>
      <vt:variant>
        <vt:i4>24</vt:i4>
      </vt:variant>
    </vt:vector>
  </HeadingPairs>
  <TitlesOfParts>
    <vt:vector size="40" baseType="lpstr">
      <vt:lpstr>Arial Black</vt:lpstr>
      <vt:lpstr>Times New Roman Cyr</vt:lpstr>
      <vt:lpstr>Calibri</vt:lpstr>
      <vt:lpstr>Calibri Light</vt:lpstr>
      <vt:lpstr>Batang</vt:lpstr>
      <vt:lpstr>Roboto</vt:lpstr>
      <vt:lpstr>Wingdings</vt:lpstr>
      <vt:lpstr>Arial</vt:lpstr>
      <vt:lpstr>Times New Roman</vt:lpstr>
      <vt:lpstr>Office Theme</vt:lpstr>
      <vt:lpstr>Тема Office</vt:lpstr>
      <vt:lpstr>1_Тема Office</vt:lpstr>
      <vt:lpstr>5_Тема Office</vt:lpstr>
      <vt:lpstr>Діаграма Microsoft Excel</vt:lpstr>
      <vt:lpstr>Аркуш Microsoft Excel 97–2003</vt:lpstr>
      <vt:lpstr>Microsoft Excel Chart</vt:lpstr>
      <vt:lpstr>Презентація PowerPoint</vt:lpstr>
      <vt:lpstr>Доходи зведеного бюджету області (без трансфертів) за І квартал 2026 року</vt:lpstr>
      <vt:lpstr>Звітні показники місцевих бюджетів області  </vt:lpstr>
      <vt:lpstr>Обсяг фактичних надходжень місцевих бюджетів</vt:lpstr>
      <vt:lpstr>Надходження до загального фонду місцевих бюджетів (без міжбюджетних трансфертів) </vt:lpstr>
      <vt:lpstr>Темпи росту фактичних надходжень (загальний фонд)</vt:lpstr>
      <vt:lpstr>Фінансова спроможність громад</vt:lpstr>
      <vt:lpstr>Виконання планових призначень дохідної частини місцевих бюджетів (загальний фонд)</vt:lpstr>
      <vt:lpstr>Темпи фактичних надходжень по основних видах доходів за І квартал 2026/2025</vt:lpstr>
      <vt:lpstr>Темпи росту податку на доходи фізичних осіб за І квартал 2026 року (%)</vt:lpstr>
      <vt:lpstr>Темпи росту фактичних надходжень плати за землю бюджетів територіальних громад  за І квартал 2026 року, (%)</vt:lpstr>
      <vt:lpstr>Темпи росту фактичних надходжень єдиного податку бюджетів територіальних громад  за І квартал 2026 року, (%)</vt:lpstr>
      <vt:lpstr>Темпи росту фактичних надходжень податку на нерухоме майно, відмінне від земельної  ділянки бюджетів територіальних громад за І квартал 2026 року (%)</vt:lpstr>
      <vt:lpstr>Надходження акцизного податку за І квартал 2026 року</vt:lpstr>
      <vt:lpstr>Міжбюджетні трансферти, що надійшли з державного бюджету місцевим бюджетам у І кварталі 2026 року</vt:lpstr>
      <vt:lpstr>Виконання видаткової частини місцевих бюджетів за І квартал 2026 року</vt:lpstr>
      <vt:lpstr>ВИДАТКИ ЗА ЕКОНОМІЧНОЮ КЛАСИФІКАЦІЄЮ</vt:lpstr>
      <vt:lpstr>Дані щодо розподілу вільного залишку коштів та коштів від перевиконання  дохідної частини загального фонду бюджету</vt:lpstr>
      <vt:lpstr>ВИКОНАННЯ ПОСТАНОВ КАБІНЕТУ МІНІСТРІВ УКРАЇНИ від 26.12.2025 №1749 та №1750</vt:lpstr>
      <vt:lpstr>Презентація PowerPoint</vt:lpstr>
      <vt:lpstr>Фінансування заходів з територіальної оборони, підтримку діяльності військових частин ЗСУ, сил безпеки й оборони та військовослужбовців, їх сімей і ВПО з місцевих бюджетів області</vt:lpstr>
      <vt:lpstr>Презентація PowerPoint</vt:lpstr>
      <vt:lpstr>КРЕДИТОРСЬКА ЗАБОРГОВАНІСТЬ (у порівнянні з початком 2026 року)</vt:lpstr>
      <vt:lpstr>Загальний рейтинг територіальних громад за фінансовими показниками                                                                   за І квартал 2026 року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main title goes here, even a long one fits</dc:title>
  <dc:creator>OCHA Ukraine</dc:creator>
  <cp:lastModifiedBy>Вікторія Півторан</cp:lastModifiedBy>
  <cp:revision>1530</cp:revision>
  <cp:lastPrinted>2026-05-14T13:31:38Z</cp:lastPrinted>
  <dcterms:created xsi:type="dcterms:W3CDTF">2021-10-14T06:36:45Z</dcterms:created>
  <dcterms:modified xsi:type="dcterms:W3CDTF">2026-05-20T13:23:32Z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0x0101001F03FFDD1393444A806FCAE7290E5CBA</vt:lpwstr>
  </property>
  <property fmtid="{D5CDD505-2E9C-101B-9397-08002B2CF9AE}" pid="3" name="SharedWithUsers">
    <vt:lpwstr>24;#Frederick Atenaga;#46;#Paul de Carvalho-Pointillart</vt:lpwstr>
  </property>
</Properties>
</file>